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>
        <p:scale>
          <a:sx n="80" d="100"/>
          <a:sy n="80" d="100"/>
        </p:scale>
        <p:origin x="564" y="-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9B799E-CD41-46D1-A448-AC71A7A2B20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A68A11C-FAD0-43AE-ADDD-118A44D28749}">
      <dgm:prSet phldrT="[Text]"/>
      <dgm:spPr/>
      <dgm:t>
        <a:bodyPr/>
        <a:lstStyle/>
        <a:p>
          <a:r>
            <a:rPr lang="en-US" dirty="0" err="1"/>
            <a:t>requests.get</a:t>
          </a:r>
          <a:r>
            <a:rPr lang="en-US" dirty="0"/>
            <a:t>() was used to obtain data</a:t>
          </a:r>
          <a:endParaRPr lang="en-IN" dirty="0"/>
        </a:p>
      </dgm:t>
    </dgm:pt>
    <dgm:pt modelId="{AE01D63D-8D3A-45BF-89EA-12E555E1706A}" type="parTrans" cxnId="{72302CA7-C561-4093-9581-24562BFA72E7}">
      <dgm:prSet/>
      <dgm:spPr/>
      <dgm:t>
        <a:bodyPr/>
        <a:lstStyle/>
        <a:p>
          <a:endParaRPr lang="en-IN"/>
        </a:p>
      </dgm:t>
    </dgm:pt>
    <dgm:pt modelId="{55F43173-C80A-4BA3-874C-4D0C69E2D53D}" type="sibTrans" cxnId="{72302CA7-C561-4093-9581-24562BFA72E7}">
      <dgm:prSet/>
      <dgm:spPr/>
      <dgm:t>
        <a:bodyPr/>
        <a:lstStyle/>
        <a:p>
          <a:endParaRPr lang="en-IN"/>
        </a:p>
      </dgm:t>
    </dgm:pt>
    <dgm:pt modelId="{F7313EC3-6336-497E-9AAC-97D560356011}">
      <dgm:prSet phldrT="[Text]"/>
      <dgm:spPr/>
      <dgm:t>
        <a:bodyPr/>
        <a:lstStyle/>
        <a:p>
          <a:r>
            <a:rPr lang="en-US" dirty="0"/>
            <a:t>For each category of interest, a function was defined that would obtain its data then append it into a data frame</a:t>
          </a:r>
          <a:endParaRPr lang="en-IN" dirty="0"/>
        </a:p>
      </dgm:t>
    </dgm:pt>
    <dgm:pt modelId="{2B6EAA1C-68D3-415D-A204-5BF28188A7CC}" type="parTrans" cxnId="{69F9D554-454C-46D8-AA6B-6D3DDF311D43}">
      <dgm:prSet/>
      <dgm:spPr/>
      <dgm:t>
        <a:bodyPr/>
        <a:lstStyle/>
        <a:p>
          <a:endParaRPr lang="en-IN"/>
        </a:p>
      </dgm:t>
    </dgm:pt>
    <dgm:pt modelId="{48C082D6-752C-4F7D-84EB-CFE3CB753445}" type="sibTrans" cxnId="{69F9D554-454C-46D8-AA6B-6D3DDF311D43}">
      <dgm:prSet/>
      <dgm:spPr/>
      <dgm:t>
        <a:bodyPr/>
        <a:lstStyle/>
        <a:p>
          <a:endParaRPr lang="en-IN"/>
        </a:p>
      </dgm:t>
    </dgm:pt>
    <dgm:pt modelId="{C8383122-AAF1-483A-9717-73BEE332CDD7}">
      <dgm:prSet/>
      <dgm:spPr/>
      <dgm:t>
        <a:bodyPr/>
        <a:lstStyle/>
        <a:p>
          <a:r>
            <a:rPr lang="en-US" dirty="0"/>
            <a:t>The response was appended into empty data frame</a:t>
          </a:r>
          <a:endParaRPr lang="en-IN" dirty="0"/>
        </a:p>
      </dgm:t>
    </dgm:pt>
    <dgm:pt modelId="{798AD350-AEAF-4F89-A518-D9451F10B736}" type="parTrans" cxnId="{1C653708-6730-4E9D-B78E-DE0C2594291C}">
      <dgm:prSet/>
      <dgm:spPr/>
      <dgm:t>
        <a:bodyPr/>
        <a:lstStyle/>
        <a:p>
          <a:endParaRPr lang="en-IN"/>
        </a:p>
      </dgm:t>
    </dgm:pt>
    <dgm:pt modelId="{C3BCE9A5-56B6-4EEB-A10B-BAA31DA1EA9B}" type="sibTrans" cxnId="{1C653708-6730-4E9D-B78E-DE0C2594291C}">
      <dgm:prSet/>
      <dgm:spPr/>
      <dgm:t>
        <a:bodyPr/>
        <a:lstStyle/>
        <a:p>
          <a:endParaRPr lang="en-IN"/>
        </a:p>
      </dgm:t>
    </dgm:pt>
    <dgm:pt modelId="{CCC118C9-A21B-4088-9B55-1FE0B071FEC3}" type="pres">
      <dgm:prSet presAssocID="{6C9B799E-CD41-46D1-A448-AC71A7A2B20A}" presName="Name0" presStyleCnt="0">
        <dgm:presLayoutVars>
          <dgm:dir/>
          <dgm:animLvl val="lvl"/>
          <dgm:resizeHandles val="exact"/>
        </dgm:presLayoutVars>
      </dgm:prSet>
      <dgm:spPr/>
    </dgm:pt>
    <dgm:pt modelId="{69F0D136-2EC6-4AAC-AE99-CEFAF1BD9A1D}" type="pres">
      <dgm:prSet presAssocID="{F7313EC3-6336-497E-9AAC-97D560356011}" presName="boxAndChildren" presStyleCnt="0"/>
      <dgm:spPr/>
    </dgm:pt>
    <dgm:pt modelId="{6EB8643C-19E3-4F60-83E3-C36E1CCF94E4}" type="pres">
      <dgm:prSet presAssocID="{F7313EC3-6336-497E-9AAC-97D560356011}" presName="parentTextBox" presStyleLbl="node1" presStyleIdx="0" presStyleCnt="3"/>
      <dgm:spPr/>
    </dgm:pt>
    <dgm:pt modelId="{A5A6179E-AB73-4058-8E9C-D0899E3A97EC}" type="pres">
      <dgm:prSet presAssocID="{C3BCE9A5-56B6-4EEB-A10B-BAA31DA1EA9B}" presName="sp" presStyleCnt="0"/>
      <dgm:spPr/>
    </dgm:pt>
    <dgm:pt modelId="{E1CC0DF4-11FD-41E7-802C-33DBAC945662}" type="pres">
      <dgm:prSet presAssocID="{C8383122-AAF1-483A-9717-73BEE332CDD7}" presName="arrowAndChildren" presStyleCnt="0"/>
      <dgm:spPr/>
    </dgm:pt>
    <dgm:pt modelId="{35F6A987-CA50-4162-9156-971CC0D12697}" type="pres">
      <dgm:prSet presAssocID="{C8383122-AAF1-483A-9717-73BEE332CDD7}" presName="parentTextArrow" presStyleLbl="node1" presStyleIdx="1" presStyleCnt="3"/>
      <dgm:spPr/>
    </dgm:pt>
    <dgm:pt modelId="{BDB491D6-4980-41C9-843F-5F44E633513E}" type="pres">
      <dgm:prSet presAssocID="{55F43173-C80A-4BA3-874C-4D0C69E2D53D}" presName="sp" presStyleCnt="0"/>
      <dgm:spPr/>
    </dgm:pt>
    <dgm:pt modelId="{52B3ED17-1BD3-4F23-B63D-AA2C992B8ED9}" type="pres">
      <dgm:prSet presAssocID="{DA68A11C-FAD0-43AE-ADDD-118A44D28749}" presName="arrowAndChildren" presStyleCnt="0"/>
      <dgm:spPr/>
    </dgm:pt>
    <dgm:pt modelId="{A9BCC6D3-64E9-46D2-9DA8-82DAD7A69FCA}" type="pres">
      <dgm:prSet presAssocID="{DA68A11C-FAD0-43AE-ADDD-118A44D28749}" presName="parentTextArrow" presStyleLbl="node1" presStyleIdx="2" presStyleCnt="3"/>
      <dgm:spPr/>
    </dgm:pt>
  </dgm:ptLst>
  <dgm:cxnLst>
    <dgm:cxn modelId="{CD7ED504-2B36-4BF5-982C-740B77F84CF3}" type="presOf" srcId="{C8383122-AAF1-483A-9717-73BEE332CDD7}" destId="{35F6A987-CA50-4162-9156-971CC0D12697}" srcOrd="0" destOrd="0" presId="urn:microsoft.com/office/officeart/2005/8/layout/process4"/>
    <dgm:cxn modelId="{1C653708-6730-4E9D-B78E-DE0C2594291C}" srcId="{6C9B799E-CD41-46D1-A448-AC71A7A2B20A}" destId="{C8383122-AAF1-483A-9717-73BEE332CDD7}" srcOrd="1" destOrd="0" parTransId="{798AD350-AEAF-4F89-A518-D9451F10B736}" sibTransId="{C3BCE9A5-56B6-4EEB-A10B-BAA31DA1EA9B}"/>
    <dgm:cxn modelId="{0D759630-D91F-4F90-8281-1DD994B6E4CE}" type="presOf" srcId="{F7313EC3-6336-497E-9AAC-97D560356011}" destId="{6EB8643C-19E3-4F60-83E3-C36E1CCF94E4}" srcOrd="0" destOrd="0" presId="urn:microsoft.com/office/officeart/2005/8/layout/process4"/>
    <dgm:cxn modelId="{69F9D554-454C-46D8-AA6B-6D3DDF311D43}" srcId="{6C9B799E-CD41-46D1-A448-AC71A7A2B20A}" destId="{F7313EC3-6336-497E-9AAC-97D560356011}" srcOrd="2" destOrd="0" parTransId="{2B6EAA1C-68D3-415D-A204-5BF28188A7CC}" sibTransId="{48C082D6-752C-4F7D-84EB-CFE3CB753445}"/>
    <dgm:cxn modelId="{72302CA7-C561-4093-9581-24562BFA72E7}" srcId="{6C9B799E-CD41-46D1-A448-AC71A7A2B20A}" destId="{DA68A11C-FAD0-43AE-ADDD-118A44D28749}" srcOrd="0" destOrd="0" parTransId="{AE01D63D-8D3A-45BF-89EA-12E555E1706A}" sibTransId="{55F43173-C80A-4BA3-874C-4D0C69E2D53D}"/>
    <dgm:cxn modelId="{B17727BA-C1D3-41FB-9BAF-0CA472A1AA4C}" type="presOf" srcId="{DA68A11C-FAD0-43AE-ADDD-118A44D28749}" destId="{A9BCC6D3-64E9-46D2-9DA8-82DAD7A69FCA}" srcOrd="0" destOrd="0" presId="urn:microsoft.com/office/officeart/2005/8/layout/process4"/>
    <dgm:cxn modelId="{148FEED8-E837-40B1-B0F6-AFF9CFED3E35}" type="presOf" srcId="{6C9B799E-CD41-46D1-A448-AC71A7A2B20A}" destId="{CCC118C9-A21B-4088-9B55-1FE0B071FEC3}" srcOrd="0" destOrd="0" presId="urn:microsoft.com/office/officeart/2005/8/layout/process4"/>
    <dgm:cxn modelId="{1DF4973F-B5B4-4ABC-AB49-639CF8BBBF66}" type="presParOf" srcId="{CCC118C9-A21B-4088-9B55-1FE0B071FEC3}" destId="{69F0D136-2EC6-4AAC-AE99-CEFAF1BD9A1D}" srcOrd="0" destOrd="0" presId="urn:microsoft.com/office/officeart/2005/8/layout/process4"/>
    <dgm:cxn modelId="{8C021437-C2F9-40A3-9CBA-C77E2D5A0795}" type="presParOf" srcId="{69F0D136-2EC6-4AAC-AE99-CEFAF1BD9A1D}" destId="{6EB8643C-19E3-4F60-83E3-C36E1CCF94E4}" srcOrd="0" destOrd="0" presId="urn:microsoft.com/office/officeart/2005/8/layout/process4"/>
    <dgm:cxn modelId="{6902FCDD-E10F-4D71-B3BD-0F68A4B072EA}" type="presParOf" srcId="{CCC118C9-A21B-4088-9B55-1FE0B071FEC3}" destId="{A5A6179E-AB73-4058-8E9C-D0899E3A97EC}" srcOrd="1" destOrd="0" presId="urn:microsoft.com/office/officeart/2005/8/layout/process4"/>
    <dgm:cxn modelId="{2B9945EB-1DF8-447A-82D3-F16F6E294AC7}" type="presParOf" srcId="{CCC118C9-A21B-4088-9B55-1FE0B071FEC3}" destId="{E1CC0DF4-11FD-41E7-802C-33DBAC945662}" srcOrd="2" destOrd="0" presId="urn:microsoft.com/office/officeart/2005/8/layout/process4"/>
    <dgm:cxn modelId="{CD72D1C8-BDA1-4982-BD63-B40085032D2C}" type="presParOf" srcId="{E1CC0DF4-11FD-41E7-802C-33DBAC945662}" destId="{35F6A987-CA50-4162-9156-971CC0D12697}" srcOrd="0" destOrd="0" presId="urn:microsoft.com/office/officeart/2005/8/layout/process4"/>
    <dgm:cxn modelId="{FCF4D4F0-1E6C-4B66-A86F-1A00E0E0DF2B}" type="presParOf" srcId="{CCC118C9-A21B-4088-9B55-1FE0B071FEC3}" destId="{BDB491D6-4980-41C9-843F-5F44E633513E}" srcOrd="3" destOrd="0" presId="urn:microsoft.com/office/officeart/2005/8/layout/process4"/>
    <dgm:cxn modelId="{2E4998D8-43A7-4E76-BC98-6709C168DE0A}" type="presParOf" srcId="{CCC118C9-A21B-4088-9B55-1FE0B071FEC3}" destId="{52B3ED17-1BD3-4F23-B63D-AA2C992B8ED9}" srcOrd="4" destOrd="0" presId="urn:microsoft.com/office/officeart/2005/8/layout/process4"/>
    <dgm:cxn modelId="{C25FBADE-37ED-4087-9CEF-F2305EF24A8E}" type="presParOf" srcId="{52B3ED17-1BD3-4F23-B63D-AA2C992B8ED9}" destId="{A9BCC6D3-64E9-46D2-9DA8-82DAD7A69FC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7E21A6-CC29-4223-B772-043F653A997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B5BA7EC-345D-441E-B253-B10CD59B4858}">
      <dgm:prSet phldrT="[Text]"/>
      <dgm:spPr/>
      <dgm:t>
        <a:bodyPr/>
        <a:lstStyle/>
        <a:p>
          <a:r>
            <a:rPr lang="en-US" dirty="0" err="1"/>
            <a:t>requests.get</a:t>
          </a:r>
          <a:r>
            <a:rPr lang="en-US" dirty="0"/>
            <a:t>() was used with </a:t>
          </a:r>
          <a:r>
            <a:rPr lang="en-US" dirty="0" err="1"/>
            <a:t>BeautifulSoup</a:t>
          </a:r>
          <a:r>
            <a:rPr lang="en-US" dirty="0"/>
            <a:t> to extract information from the SpaceX Falcon 9 Launch details from Wikipedia</a:t>
          </a:r>
          <a:endParaRPr lang="en-IN" dirty="0"/>
        </a:p>
      </dgm:t>
    </dgm:pt>
    <dgm:pt modelId="{D208582D-BED1-4916-9442-0BD6FDDFF744}" type="parTrans" cxnId="{EBFC6888-93A4-4473-83CB-D98F522AF367}">
      <dgm:prSet/>
      <dgm:spPr/>
      <dgm:t>
        <a:bodyPr/>
        <a:lstStyle/>
        <a:p>
          <a:endParaRPr lang="en-IN"/>
        </a:p>
      </dgm:t>
    </dgm:pt>
    <dgm:pt modelId="{29993EC5-5B6F-45E9-BE13-4DE0F8A98738}" type="sibTrans" cxnId="{EBFC6888-93A4-4473-83CB-D98F522AF367}">
      <dgm:prSet/>
      <dgm:spPr/>
      <dgm:t>
        <a:bodyPr/>
        <a:lstStyle/>
        <a:p>
          <a:endParaRPr lang="en-IN"/>
        </a:p>
      </dgm:t>
    </dgm:pt>
    <dgm:pt modelId="{DC3F23D6-3BA2-407E-B39C-CCD0AF981BFB}">
      <dgm:prSet phldrT="[Text]"/>
      <dgm:spPr/>
      <dgm:t>
        <a:bodyPr/>
        <a:lstStyle/>
        <a:p>
          <a:r>
            <a:rPr lang="en-US" dirty="0"/>
            <a:t>The response was then parsed through by searching for all present '</a:t>
          </a:r>
          <a:r>
            <a:rPr lang="en-US" dirty="0" err="1"/>
            <a:t>th</a:t>
          </a:r>
          <a:r>
            <a:rPr lang="en-US" dirty="0"/>
            <a:t>', signifying headers</a:t>
          </a:r>
          <a:endParaRPr lang="en-IN" dirty="0"/>
        </a:p>
      </dgm:t>
    </dgm:pt>
    <dgm:pt modelId="{19271D02-3696-43CA-A197-DA4C6CE9A46C}" type="parTrans" cxnId="{29039BE8-310D-4C0E-8459-70F283BB0481}">
      <dgm:prSet/>
      <dgm:spPr/>
      <dgm:t>
        <a:bodyPr/>
        <a:lstStyle/>
        <a:p>
          <a:endParaRPr lang="en-IN"/>
        </a:p>
      </dgm:t>
    </dgm:pt>
    <dgm:pt modelId="{8EE1F4CD-67ED-4424-9DAF-4F6B2765AF8C}" type="sibTrans" cxnId="{29039BE8-310D-4C0E-8459-70F283BB0481}">
      <dgm:prSet/>
      <dgm:spPr/>
      <dgm:t>
        <a:bodyPr/>
        <a:lstStyle/>
        <a:p>
          <a:endParaRPr lang="en-IN"/>
        </a:p>
      </dgm:t>
    </dgm:pt>
    <dgm:pt modelId="{510562D8-623D-4F03-BC9D-8893AB5D4407}">
      <dgm:prSet phldrT="[Text]"/>
      <dgm:spPr/>
      <dgm:t>
        <a:bodyPr/>
        <a:lstStyle/>
        <a:p>
          <a:r>
            <a:rPr lang="en-US" dirty="0"/>
            <a:t>The headers and their data were later extracted using a collection of given functions and stored in a dictionary</a:t>
          </a:r>
          <a:endParaRPr lang="en-IN" dirty="0"/>
        </a:p>
      </dgm:t>
    </dgm:pt>
    <dgm:pt modelId="{62A66B4E-1BCD-424B-B89C-3EC63762BE6B}" type="parTrans" cxnId="{CE62B2AB-D247-4D95-AC45-F5ED77E84AC9}">
      <dgm:prSet/>
      <dgm:spPr/>
      <dgm:t>
        <a:bodyPr/>
        <a:lstStyle/>
        <a:p>
          <a:endParaRPr lang="en-IN"/>
        </a:p>
      </dgm:t>
    </dgm:pt>
    <dgm:pt modelId="{D2B87909-1EC0-4E81-BECB-5E40DBFF0C51}" type="sibTrans" cxnId="{CE62B2AB-D247-4D95-AC45-F5ED77E84AC9}">
      <dgm:prSet/>
      <dgm:spPr/>
      <dgm:t>
        <a:bodyPr/>
        <a:lstStyle/>
        <a:p>
          <a:endParaRPr lang="en-IN"/>
        </a:p>
      </dgm:t>
    </dgm:pt>
    <dgm:pt modelId="{9AAC2CB5-2734-43D2-918C-867ECF9B2C3C}">
      <dgm:prSet phldrT="[Text]"/>
      <dgm:spPr/>
      <dgm:t>
        <a:bodyPr/>
        <a:lstStyle/>
        <a:p>
          <a:r>
            <a:rPr lang="en-US" dirty="0"/>
            <a:t>The dictionary was converted into a Pandas data frame</a:t>
          </a:r>
          <a:endParaRPr lang="en-IN" dirty="0"/>
        </a:p>
      </dgm:t>
    </dgm:pt>
    <dgm:pt modelId="{A79DCEC1-5BA2-4C17-9DA7-65275A0C16CF}" type="parTrans" cxnId="{CBCF61BB-3080-4993-9247-B1D5742E1389}">
      <dgm:prSet/>
      <dgm:spPr/>
      <dgm:t>
        <a:bodyPr/>
        <a:lstStyle/>
        <a:p>
          <a:endParaRPr lang="en-IN"/>
        </a:p>
      </dgm:t>
    </dgm:pt>
    <dgm:pt modelId="{2C43C25E-3F8D-4B5A-B367-F2A2354BE257}" type="sibTrans" cxnId="{CBCF61BB-3080-4993-9247-B1D5742E1389}">
      <dgm:prSet/>
      <dgm:spPr/>
      <dgm:t>
        <a:bodyPr/>
        <a:lstStyle/>
        <a:p>
          <a:endParaRPr lang="en-IN"/>
        </a:p>
      </dgm:t>
    </dgm:pt>
    <dgm:pt modelId="{83A00BB5-59C2-49B8-A482-DE3B7AA4074C}" type="pres">
      <dgm:prSet presAssocID="{247E21A6-CC29-4223-B772-043F653A9975}" presName="linear" presStyleCnt="0">
        <dgm:presLayoutVars>
          <dgm:animLvl val="lvl"/>
          <dgm:resizeHandles val="exact"/>
        </dgm:presLayoutVars>
      </dgm:prSet>
      <dgm:spPr/>
    </dgm:pt>
    <dgm:pt modelId="{25BA0D19-B8B2-43AA-95A3-675D070E2FCD}" type="pres">
      <dgm:prSet presAssocID="{FB5BA7EC-345D-441E-B253-B10CD59B485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4DEE52-7B6A-4846-830B-4E3B461AD3F5}" type="pres">
      <dgm:prSet presAssocID="{29993EC5-5B6F-45E9-BE13-4DE0F8A98738}" presName="spacer" presStyleCnt="0"/>
      <dgm:spPr/>
    </dgm:pt>
    <dgm:pt modelId="{4BF78280-E12C-4EEE-BA8C-297113957311}" type="pres">
      <dgm:prSet presAssocID="{DC3F23D6-3BA2-407E-B39C-CCD0AF981BF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9E95FFF-3406-41CD-ACA9-633A2D8EBC5C}" type="pres">
      <dgm:prSet presAssocID="{8EE1F4CD-67ED-4424-9DAF-4F6B2765AF8C}" presName="spacer" presStyleCnt="0"/>
      <dgm:spPr/>
    </dgm:pt>
    <dgm:pt modelId="{6E92A27F-652B-466A-909A-828DF3950C19}" type="pres">
      <dgm:prSet presAssocID="{510562D8-623D-4F03-BC9D-8893AB5D440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CA98C29-1AD0-45BA-893F-CEF3F1BD5F14}" type="pres">
      <dgm:prSet presAssocID="{D2B87909-1EC0-4E81-BECB-5E40DBFF0C51}" presName="spacer" presStyleCnt="0"/>
      <dgm:spPr/>
    </dgm:pt>
    <dgm:pt modelId="{FBA047F4-6E64-4E10-A0F0-733E862B3F21}" type="pres">
      <dgm:prSet presAssocID="{9AAC2CB5-2734-43D2-918C-867ECF9B2C3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0400A41-740D-4FB9-BAE4-6F2B42D24074}" type="presOf" srcId="{FB5BA7EC-345D-441E-B253-B10CD59B4858}" destId="{25BA0D19-B8B2-43AA-95A3-675D070E2FCD}" srcOrd="0" destOrd="0" presId="urn:microsoft.com/office/officeart/2005/8/layout/vList2"/>
    <dgm:cxn modelId="{95293261-4510-47DD-BBF8-CD2F8C128BE3}" type="presOf" srcId="{DC3F23D6-3BA2-407E-B39C-CCD0AF981BFB}" destId="{4BF78280-E12C-4EEE-BA8C-297113957311}" srcOrd="0" destOrd="0" presId="urn:microsoft.com/office/officeart/2005/8/layout/vList2"/>
    <dgm:cxn modelId="{EBFC6888-93A4-4473-83CB-D98F522AF367}" srcId="{247E21A6-CC29-4223-B772-043F653A9975}" destId="{FB5BA7EC-345D-441E-B253-B10CD59B4858}" srcOrd="0" destOrd="0" parTransId="{D208582D-BED1-4916-9442-0BD6FDDFF744}" sibTransId="{29993EC5-5B6F-45E9-BE13-4DE0F8A98738}"/>
    <dgm:cxn modelId="{3E73FB9B-F2CF-4CF9-B674-CDBC9648EF4B}" type="presOf" srcId="{247E21A6-CC29-4223-B772-043F653A9975}" destId="{83A00BB5-59C2-49B8-A482-DE3B7AA4074C}" srcOrd="0" destOrd="0" presId="urn:microsoft.com/office/officeart/2005/8/layout/vList2"/>
    <dgm:cxn modelId="{CE62B2AB-D247-4D95-AC45-F5ED77E84AC9}" srcId="{247E21A6-CC29-4223-B772-043F653A9975}" destId="{510562D8-623D-4F03-BC9D-8893AB5D4407}" srcOrd="2" destOrd="0" parTransId="{62A66B4E-1BCD-424B-B89C-3EC63762BE6B}" sibTransId="{D2B87909-1EC0-4E81-BECB-5E40DBFF0C51}"/>
    <dgm:cxn modelId="{CBCF61BB-3080-4993-9247-B1D5742E1389}" srcId="{247E21A6-CC29-4223-B772-043F653A9975}" destId="{9AAC2CB5-2734-43D2-918C-867ECF9B2C3C}" srcOrd="3" destOrd="0" parTransId="{A79DCEC1-5BA2-4C17-9DA7-65275A0C16CF}" sibTransId="{2C43C25E-3F8D-4B5A-B367-F2A2354BE257}"/>
    <dgm:cxn modelId="{47CD55C6-B618-4CB3-BA4D-555CCA454F26}" type="presOf" srcId="{9AAC2CB5-2734-43D2-918C-867ECF9B2C3C}" destId="{FBA047F4-6E64-4E10-A0F0-733E862B3F21}" srcOrd="0" destOrd="0" presId="urn:microsoft.com/office/officeart/2005/8/layout/vList2"/>
    <dgm:cxn modelId="{DABCE8C8-5676-4E2F-8578-17CC9FE1F478}" type="presOf" srcId="{510562D8-623D-4F03-BC9D-8893AB5D4407}" destId="{6E92A27F-652B-466A-909A-828DF3950C19}" srcOrd="0" destOrd="0" presId="urn:microsoft.com/office/officeart/2005/8/layout/vList2"/>
    <dgm:cxn modelId="{29039BE8-310D-4C0E-8459-70F283BB0481}" srcId="{247E21A6-CC29-4223-B772-043F653A9975}" destId="{DC3F23D6-3BA2-407E-B39C-CCD0AF981BFB}" srcOrd="1" destOrd="0" parTransId="{19271D02-3696-43CA-A197-DA4C6CE9A46C}" sibTransId="{8EE1F4CD-67ED-4424-9DAF-4F6B2765AF8C}"/>
    <dgm:cxn modelId="{798BE5F0-130D-405F-B76C-D44E1803803F}" type="presParOf" srcId="{83A00BB5-59C2-49B8-A482-DE3B7AA4074C}" destId="{25BA0D19-B8B2-43AA-95A3-675D070E2FCD}" srcOrd="0" destOrd="0" presId="urn:microsoft.com/office/officeart/2005/8/layout/vList2"/>
    <dgm:cxn modelId="{72C7A7BA-331A-4ED9-9EFB-17C6003C3BBE}" type="presParOf" srcId="{83A00BB5-59C2-49B8-A482-DE3B7AA4074C}" destId="{774DEE52-7B6A-4846-830B-4E3B461AD3F5}" srcOrd="1" destOrd="0" presId="urn:microsoft.com/office/officeart/2005/8/layout/vList2"/>
    <dgm:cxn modelId="{C1B285E2-1AA7-4ADE-B7F2-C8AD1A9168FC}" type="presParOf" srcId="{83A00BB5-59C2-49B8-A482-DE3B7AA4074C}" destId="{4BF78280-E12C-4EEE-BA8C-297113957311}" srcOrd="2" destOrd="0" presId="urn:microsoft.com/office/officeart/2005/8/layout/vList2"/>
    <dgm:cxn modelId="{3C89C9CD-0D8A-4DC6-AF83-3A9893C28215}" type="presParOf" srcId="{83A00BB5-59C2-49B8-A482-DE3B7AA4074C}" destId="{89E95FFF-3406-41CD-ACA9-633A2D8EBC5C}" srcOrd="3" destOrd="0" presId="urn:microsoft.com/office/officeart/2005/8/layout/vList2"/>
    <dgm:cxn modelId="{2BEFD093-66FB-4BC7-8B5D-B991E6141FD8}" type="presParOf" srcId="{83A00BB5-59C2-49B8-A482-DE3B7AA4074C}" destId="{6E92A27F-652B-466A-909A-828DF3950C19}" srcOrd="4" destOrd="0" presId="urn:microsoft.com/office/officeart/2005/8/layout/vList2"/>
    <dgm:cxn modelId="{BAB5E84E-CF02-41C9-9DBF-914EC148501B}" type="presParOf" srcId="{83A00BB5-59C2-49B8-A482-DE3B7AA4074C}" destId="{ECA98C29-1AD0-45BA-893F-CEF3F1BD5F14}" srcOrd="5" destOrd="0" presId="urn:microsoft.com/office/officeart/2005/8/layout/vList2"/>
    <dgm:cxn modelId="{29DE2EB4-2D44-4F09-AE69-202023B5A937}" type="presParOf" srcId="{83A00BB5-59C2-49B8-A482-DE3B7AA4074C}" destId="{FBA047F4-6E64-4E10-A0F0-733E862B3F2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EB435F-D861-4873-9247-E980FE3C6F1A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C512416-59D1-42E2-A068-A3D3E303D0B3}">
      <dgm:prSet phldrT="[Text]"/>
      <dgm:spPr/>
      <dgm:t>
        <a:bodyPr/>
        <a:lstStyle/>
        <a:p>
          <a:r>
            <a:rPr lang="en-US" dirty="0"/>
            <a:t>The landing outcomes were separated into two different groups (successful and failed)</a:t>
          </a:r>
          <a:endParaRPr lang="en-IN" dirty="0"/>
        </a:p>
      </dgm:t>
    </dgm:pt>
    <dgm:pt modelId="{11207CFF-0B94-4517-A35D-C59EB1B0583B}" type="parTrans" cxnId="{B921EA85-9028-4782-8203-6CB0241B5454}">
      <dgm:prSet/>
      <dgm:spPr/>
      <dgm:t>
        <a:bodyPr/>
        <a:lstStyle/>
        <a:p>
          <a:endParaRPr lang="en-IN"/>
        </a:p>
      </dgm:t>
    </dgm:pt>
    <dgm:pt modelId="{99F7080E-6388-4994-AD24-775AF3954606}" type="sibTrans" cxnId="{B921EA85-9028-4782-8203-6CB0241B5454}">
      <dgm:prSet/>
      <dgm:spPr/>
      <dgm:t>
        <a:bodyPr/>
        <a:lstStyle/>
        <a:p>
          <a:endParaRPr lang="en-IN"/>
        </a:p>
      </dgm:t>
    </dgm:pt>
    <dgm:pt modelId="{77470607-FD1B-4CB8-B34D-D8ADC088C88E}">
      <dgm:prSet phldrT="[Text]"/>
      <dgm:spPr/>
      <dgm:t>
        <a:bodyPr/>
        <a:lstStyle/>
        <a:p>
          <a:r>
            <a:rPr lang="en-US" dirty="0"/>
            <a:t>Using one-hot encoding</a:t>
          </a:r>
          <a:endParaRPr lang="en-IN" dirty="0"/>
        </a:p>
      </dgm:t>
    </dgm:pt>
    <dgm:pt modelId="{FD111AA9-BFEE-4C8E-8411-EA2BA7849BAF}" type="parTrans" cxnId="{91D9D8B6-4214-47C0-8189-D7A8A148897B}">
      <dgm:prSet/>
      <dgm:spPr/>
      <dgm:t>
        <a:bodyPr/>
        <a:lstStyle/>
        <a:p>
          <a:endParaRPr lang="en-IN"/>
        </a:p>
      </dgm:t>
    </dgm:pt>
    <dgm:pt modelId="{42AB4E28-39B6-4DA5-B0C8-77445126BCD8}" type="sibTrans" cxnId="{91D9D8B6-4214-47C0-8189-D7A8A148897B}">
      <dgm:prSet/>
      <dgm:spPr/>
      <dgm:t>
        <a:bodyPr/>
        <a:lstStyle/>
        <a:p>
          <a:endParaRPr lang="en-IN"/>
        </a:p>
      </dgm:t>
    </dgm:pt>
    <dgm:pt modelId="{09E82F15-BFF8-402D-A090-57CF6B26ECCB}">
      <dgm:prSet/>
      <dgm:spPr/>
      <dgm:t>
        <a:bodyPr/>
        <a:lstStyle/>
        <a:p>
          <a:r>
            <a:rPr lang="en-US" dirty="0"/>
            <a:t>The data frame was then appended with the new 'Class' column</a:t>
          </a:r>
          <a:endParaRPr lang="en-IN" dirty="0"/>
        </a:p>
      </dgm:t>
    </dgm:pt>
    <dgm:pt modelId="{3E3916E3-787A-41A6-AE74-883C5EBE9932}" type="parTrans" cxnId="{78A7ED36-B739-42B6-B7E5-993B62B3DED1}">
      <dgm:prSet/>
      <dgm:spPr/>
      <dgm:t>
        <a:bodyPr/>
        <a:lstStyle/>
        <a:p>
          <a:endParaRPr lang="en-IN"/>
        </a:p>
      </dgm:t>
    </dgm:pt>
    <dgm:pt modelId="{AE36B19F-6523-4447-A9D5-A1E29D37B87F}" type="sibTrans" cxnId="{78A7ED36-B739-42B6-B7E5-993B62B3DED1}">
      <dgm:prSet/>
      <dgm:spPr/>
      <dgm:t>
        <a:bodyPr/>
        <a:lstStyle/>
        <a:p>
          <a:endParaRPr lang="en-IN"/>
        </a:p>
      </dgm:t>
    </dgm:pt>
    <dgm:pt modelId="{FD8E6CEC-9110-48FA-948D-73BD29B0DC84}" type="pres">
      <dgm:prSet presAssocID="{3BEB435F-D861-4873-9247-E980FE3C6F1A}" presName="Name0" presStyleCnt="0">
        <dgm:presLayoutVars>
          <dgm:dir/>
          <dgm:animLvl val="lvl"/>
          <dgm:resizeHandles val="exact"/>
        </dgm:presLayoutVars>
      </dgm:prSet>
      <dgm:spPr/>
    </dgm:pt>
    <dgm:pt modelId="{3755B696-48F2-4330-B328-6B767BB197DD}" type="pres">
      <dgm:prSet presAssocID="{09E82F15-BFF8-402D-A090-57CF6B26ECCB}" presName="boxAndChildren" presStyleCnt="0"/>
      <dgm:spPr/>
    </dgm:pt>
    <dgm:pt modelId="{88B6303E-2EC8-421B-8D69-CB75CC296F12}" type="pres">
      <dgm:prSet presAssocID="{09E82F15-BFF8-402D-A090-57CF6B26ECCB}" presName="parentTextBox" presStyleLbl="node1" presStyleIdx="0" presStyleCnt="3"/>
      <dgm:spPr/>
    </dgm:pt>
    <dgm:pt modelId="{88178356-C696-4A02-8959-64AD5871137D}" type="pres">
      <dgm:prSet presAssocID="{42AB4E28-39B6-4DA5-B0C8-77445126BCD8}" presName="sp" presStyleCnt="0"/>
      <dgm:spPr/>
    </dgm:pt>
    <dgm:pt modelId="{33AC1B13-CE8F-4789-AA15-F5A6ED0EF8CC}" type="pres">
      <dgm:prSet presAssocID="{77470607-FD1B-4CB8-B34D-D8ADC088C88E}" presName="arrowAndChildren" presStyleCnt="0"/>
      <dgm:spPr/>
    </dgm:pt>
    <dgm:pt modelId="{D682A83E-F067-4B34-B12C-A279CA157145}" type="pres">
      <dgm:prSet presAssocID="{77470607-FD1B-4CB8-B34D-D8ADC088C88E}" presName="parentTextArrow" presStyleLbl="node1" presStyleIdx="1" presStyleCnt="3"/>
      <dgm:spPr/>
    </dgm:pt>
    <dgm:pt modelId="{42666AB2-376A-40B4-98B4-8F6E20B6F677}" type="pres">
      <dgm:prSet presAssocID="{99F7080E-6388-4994-AD24-775AF3954606}" presName="sp" presStyleCnt="0"/>
      <dgm:spPr/>
    </dgm:pt>
    <dgm:pt modelId="{E997B155-9DD0-4496-AB98-9ABCEEC9DF5F}" type="pres">
      <dgm:prSet presAssocID="{CC512416-59D1-42E2-A068-A3D3E303D0B3}" presName="arrowAndChildren" presStyleCnt="0"/>
      <dgm:spPr/>
    </dgm:pt>
    <dgm:pt modelId="{1DE1B25D-197A-4771-939A-856EA3030CD5}" type="pres">
      <dgm:prSet presAssocID="{CC512416-59D1-42E2-A068-A3D3E303D0B3}" presName="parentTextArrow" presStyleLbl="node1" presStyleIdx="2" presStyleCnt="3"/>
      <dgm:spPr/>
    </dgm:pt>
  </dgm:ptLst>
  <dgm:cxnLst>
    <dgm:cxn modelId="{62E09911-05F5-4239-818A-7771B8B6D7B3}" type="presOf" srcId="{77470607-FD1B-4CB8-B34D-D8ADC088C88E}" destId="{D682A83E-F067-4B34-B12C-A279CA157145}" srcOrd="0" destOrd="0" presId="urn:microsoft.com/office/officeart/2005/8/layout/process4"/>
    <dgm:cxn modelId="{7339E725-6682-4DB9-8349-692DAE4EF0A0}" type="presOf" srcId="{3BEB435F-D861-4873-9247-E980FE3C6F1A}" destId="{FD8E6CEC-9110-48FA-948D-73BD29B0DC84}" srcOrd="0" destOrd="0" presId="urn:microsoft.com/office/officeart/2005/8/layout/process4"/>
    <dgm:cxn modelId="{78A7ED36-B739-42B6-B7E5-993B62B3DED1}" srcId="{3BEB435F-D861-4873-9247-E980FE3C6F1A}" destId="{09E82F15-BFF8-402D-A090-57CF6B26ECCB}" srcOrd="2" destOrd="0" parTransId="{3E3916E3-787A-41A6-AE74-883C5EBE9932}" sibTransId="{AE36B19F-6523-4447-A9D5-A1E29D37B87F}"/>
    <dgm:cxn modelId="{5F0AAD75-07D9-4C79-8DD5-6396C71B6422}" type="presOf" srcId="{09E82F15-BFF8-402D-A090-57CF6B26ECCB}" destId="{88B6303E-2EC8-421B-8D69-CB75CC296F12}" srcOrd="0" destOrd="0" presId="urn:microsoft.com/office/officeart/2005/8/layout/process4"/>
    <dgm:cxn modelId="{B921EA85-9028-4782-8203-6CB0241B5454}" srcId="{3BEB435F-D861-4873-9247-E980FE3C6F1A}" destId="{CC512416-59D1-42E2-A068-A3D3E303D0B3}" srcOrd="0" destOrd="0" parTransId="{11207CFF-0B94-4517-A35D-C59EB1B0583B}" sibTransId="{99F7080E-6388-4994-AD24-775AF3954606}"/>
    <dgm:cxn modelId="{97071290-E0D0-47EF-8244-59A711DEE574}" type="presOf" srcId="{CC512416-59D1-42E2-A068-A3D3E303D0B3}" destId="{1DE1B25D-197A-4771-939A-856EA3030CD5}" srcOrd="0" destOrd="0" presId="urn:microsoft.com/office/officeart/2005/8/layout/process4"/>
    <dgm:cxn modelId="{91D9D8B6-4214-47C0-8189-D7A8A148897B}" srcId="{3BEB435F-D861-4873-9247-E980FE3C6F1A}" destId="{77470607-FD1B-4CB8-B34D-D8ADC088C88E}" srcOrd="1" destOrd="0" parTransId="{FD111AA9-BFEE-4C8E-8411-EA2BA7849BAF}" sibTransId="{42AB4E28-39B6-4DA5-B0C8-77445126BCD8}"/>
    <dgm:cxn modelId="{81B5B90E-FF3F-4A78-A079-FD895610CC91}" type="presParOf" srcId="{FD8E6CEC-9110-48FA-948D-73BD29B0DC84}" destId="{3755B696-48F2-4330-B328-6B767BB197DD}" srcOrd="0" destOrd="0" presId="urn:microsoft.com/office/officeart/2005/8/layout/process4"/>
    <dgm:cxn modelId="{93384563-8D6D-4443-905A-1CB90EBBA551}" type="presParOf" srcId="{3755B696-48F2-4330-B328-6B767BB197DD}" destId="{88B6303E-2EC8-421B-8D69-CB75CC296F12}" srcOrd="0" destOrd="0" presId="urn:microsoft.com/office/officeart/2005/8/layout/process4"/>
    <dgm:cxn modelId="{BB5C9891-92BD-46E0-BCFA-CA810E0FF148}" type="presParOf" srcId="{FD8E6CEC-9110-48FA-948D-73BD29B0DC84}" destId="{88178356-C696-4A02-8959-64AD5871137D}" srcOrd="1" destOrd="0" presId="urn:microsoft.com/office/officeart/2005/8/layout/process4"/>
    <dgm:cxn modelId="{FFD29448-6E3A-453B-8CAC-735A9F3480EA}" type="presParOf" srcId="{FD8E6CEC-9110-48FA-948D-73BD29B0DC84}" destId="{33AC1B13-CE8F-4789-AA15-F5A6ED0EF8CC}" srcOrd="2" destOrd="0" presId="urn:microsoft.com/office/officeart/2005/8/layout/process4"/>
    <dgm:cxn modelId="{768444B2-D695-40F8-A4A0-D9BF5C1D93F2}" type="presParOf" srcId="{33AC1B13-CE8F-4789-AA15-F5A6ED0EF8CC}" destId="{D682A83E-F067-4B34-B12C-A279CA157145}" srcOrd="0" destOrd="0" presId="urn:microsoft.com/office/officeart/2005/8/layout/process4"/>
    <dgm:cxn modelId="{541DEC3F-56FA-4843-AD81-20B4B402D7D3}" type="presParOf" srcId="{FD8E6CEC-9110-48FA-948D-73BD29B0DC84}" destId="{42666AB2-376A-40B4-98B4-8F6E20B6F677}" srcOrd="3" destOrd="0" presId="urn:microsoft.com/office/officeart/2005/8/layout/process4"/>
    <dgm:cxn modelId="{1A587815-F41A-444F-982D-96D13D8181E3}" type="presParOf" srcId="{FD8E6CEC-9110-48FA-948D-73BD29B0DC84}" destId="{E997B155-9DD0-4496-AB98-9ABCEEC9DF5F}" srcOrd="4" destOrd="0" presId="urn:microsoft.com/office/officeart/2005/8/layout/process4"/>
    <dgm:cxn modelId="{8542FBA7-F9BF-45AA-A8B1-3095FB904CDE}" type="presParOf" srcId="{E997B155-9DD0-4496-AB98-9ABCEEC9DF5F}" destId="{1DE1B25D-197A-4771-939A-856EA3030CD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609B35-3B78-4BFA-8CB7-7569AAB77870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D9518A3-E81C-4EC2-9F2A-FA7CEECA07C4}">
      <dgm:prSet phldrT="[Text]"/>
      <dgm:spPr/>
      <dgm:t>
        <a:bodyPr/>
        <a:lstStyle/>
        <a:p>
          <a:r>
            <a:rPr lang="en-US" dirty="0"/>
            <a:t>A bar chart is used to visualize success rates of landings from different orbits.</a:t>
          </a:r>
          <a:endParaRPr lang="en-IN" dirty="0"/>
        </a:p>
      </dgm:t>
    </dgm:pt>
    <dgm:pt modelId="{5AE2E2C1-C653-4231-9E32-CE3576B12081}" type="parTrans" cxnId="{A3C4A1F3-1949-4AFD-B70D-2415E18320A0}">
      <dgm:prSet/>
      <dgm:spPr/>
      <dgm:t>
        <a:bodyPr/>
        <a:lstStyle/>
        <a:p>
          <a:endParaRPr lang="en-IN"/>
        </a:p>
      </dgm:t>
    </dgm:pt>
    <dgm:pt modelId="{4E5E7939-505A-46E6-87B4-68A920B40BD3}" type="sibTrans" cxnId="{A3C4A1F3-1949-4AFD-B70D-2415E18320A0}">
      <dgm:prSet/>
      <dgm:spPr/>
      <dgm:t>
        <a:bodyPr/>
        <a:lstStyle/>
        <a:p>
          <a:endParaRPr lang="en-IN"/>
        </a:p>
      </dgm:t>
    </dgm:pt>
    <dgm:pt modelId="{3FD2D8E0-2FC1-44AB-8D84-EE0FE24D337C}">
      <dgm:prSet phldrT="[Text]"/>
      <dgm:spPr/>
      <dgm:t>
        <a:bodyPr/>
        <a:lstStyle/>
        <a:p>
          <a:r>
            <a:rPr lang="en-US" dirty="0"/>
            <a:t>A line graph was used to visualize success rates of landings by year. </a:t>
          </a:r>
          <a:endParaRPr lang="en-IN" dirty="0"/>
        </a:p>
      </dgm:t>
    </dgm:pt>
    <dgm:pt modelId="{A13D0B86-ECDA-4CFA-9708-1276EF6B7379}" type="parTrans" cxnId="{E8695C14-5B43-4FDF-A4A9-646D8ECACCAC}">
      <dgm:prSet/>
      <dgm:spPr/>
      <dgm:t>
        <a:bodyPr/>
        <a:lstStyle/>
        <a:p>
          <a:endParaRPr lang="en-IN"/>
        </a:p>
      </dgm:t>
    </dgm:pt>
    <dgm:pt modelId="{5B2D7897-256C-40DC-826D-E280EB40A967}" type="sibTrans" cxnId="{E8695C14-5B43-4FDF-A4A9-646D8ECACCAC}">
      <dgm:prSet/>
      <dgm:spPr/>
      <dgm:t>
        <a:bodyPr/>
        <a:lstStyle/>
        <a:p>
          <a:endParaRPr lang="en-IN"/>
        </a:p>
      </dgm:t>
    </dgm:pt>
    <dgm:pt modelId="{1C295C2F-A74C-4FB3-B656-60647A59AC72}" type="pres">
      <dgm:prSet presAssocID="{2F609B35-3B78-4BFA-8CB7-7569AAB77870}" presName="Name0" presStyleCnt="0">
        <dgm:presLayoutVars>
          <dgm:chMax val="7"/>
          <dgm:chPref val="7"/>
          <dgm:dir/>
        </dgm:presLayoutVars>
      </dgm:prSet>
      <dgm:spPr/>
    </dgm:pt>
    <dgm:pt modelId="{C6292A59-CE74-478F-800B-FB0FEBE21150}" type="pres">
      <dgm:prSet presAssocID="{2F609B35-3B78-4BFA-8CB7-7569AAB77870}" presName="Name1" presStyleCnt="0"/>
      <dgm:spPr/>
    </dgm:pt>
    <dgm:pt modelId="{0684E304-8226-4CA3-849D-4546B8C06C4C}" type="pres">
      <dgm:prSet presAssocID="{2F609B35-3B78-4BFA-8CB7-7569AAB77870}" presName="cycle" presStyleCnt="0"/>
      <dgm:spPr/>
    </dgm:pt>
    <dgm:pt modelId="{FC90A9D4-9762-43AD-BAD9-070DC553AAD0}" type="pres">
      <dgm:prSet presAssocID="{2F609B35-3B78-4BFA-8CB7-7569AAB77870}" presName="srcNode" presStyleLbl="node1" presStyleIdx="0" presStyleCnt="2"/>
      <dgm:spPr/>
    </dgm:pt>
    <dgm:pt modelId="{44E033FD-B2FF-4CD4-B7CD-AB909D88BF22}" type="pres">
      <dgm:prSet presAssocID="{2F609B35-3B78-4BFA-8CB7-7569AAB77870}" presName="conn" presStyleLbl="parChTrans1D2" presStyleIdx="0" presStyleCnt="1"/>
      <dgm:spPr/>
    </dgm:pt>
    <dgm:pt modelId="{91F570A4-6E5C-43F8-911C-87F86584576D}" type="pres">
      <dgm:prSet presAssocID="{2F609B35-3B78-4BFA-8CB7-7569AAB77870}" presName="extraNode" presStyleLbl="node1" presStyleIdx="0" presStyleCnt="2"/>
      <dgm:spPr/>
    </dgm:pt>
    <dgm:pt modelId="{6C247A30-0660-48D8-AB72-2F108E97D389}" type="pres">
      <dgm:prSet presAssocID="{2F609B35-3B78-4BFA-8CB7-7569AAB77870}" presName="dstNode" presStyleLbl="node1" presStyleIdx="0" presStyleCnt="2"/>
      <dgm:spPr/>
    </dgm:pt>
    <dgm:pt modelId="{47D434A0-0D0E-426A-8757-803F19FE6B63}" type="pres">
      <dgm:prSet presAssocID="{AD9518A3-E81C-4EC2-9F2A-FA7CEECA07C4}" presName="text_1" presStyleLbl="node1" presStyleIdx="0" presStyleCnt="2">
        <dgm:presLayoutVars>
          <dgm:bulletEnabled val="1"/>
        </dgm:presLayoutVars>
      </dgm:prSet>
      <dgm:spPr/>
    </dgm:pt>
    <dgm:pt modelId="{14CB7DC4-CF8F-4356-BB8E-E68F2CC8359F}" type="pres">
      <dgm:prSet presAssocID="{AD9518A3-E81C-4EC2-9F2A-FA7CEECA07C4}" presName="accent_1" presStyleCnt="0"/>
      <dgm:spPr/>
    </dgm:pt>
    <dgm:pt modelId="{7C72FEC8-2F48-4B47-9EA5-5AD9D93A2F19}" type="pres">
      <dgm:prSet presAssocID="{AD9518A3-E81C-4EC2-9F2A-FA7CEECA07C4}" presName="accentRepeatNode" presStyleLbl="solidFgAcc1" presStyleIdx="0" presStyleCnt="2"/>
      <dgm:spPr/>
    </dgm:pt>
    <dgm:pt modelId="{DAD4FD48-13F6-4732-9764-4945D271B671}" type="pres">
      <dgm:prSet presAssocID="{3FD2D8E0-2FC1-44AB-8D84-EE0FE24D337C}" presName="text_2" presStyleLbl="node1" presStyleIdx="1" presStyleCnt="2">
        <dgm:presLayoutVars>
          <dgm:bulletEnabled val="1"/>
        </dgm:presLayoutVars>
      </dgm:prSet>
      <dgm:spPr/>
    </dgm:pt>
    <dgm:pt modelId="{43DCB73A-B1A4-41C1-B85A-4A8ED7E644A8}" type="pres">
      <dgm:prSet presAssocID="{3FD2D8E0-2FC1-44AB-8D84-EE0FE24D337C}" presName="accent_2" presStyleCnt="0"/>
      <dgm:spPr/>
    </dgm:pt>
    <dgm:pt modelId="{CF77F4B4-0E01-45C4-BBCE-38488D9C6144}" type="pres">
      <dgm:prSet presAssocID="{3FD2D8E0-2FC1-44AB-8D84-EE0FE24D337C}" presName="accentRepeatNode" presStyleLbl="solidFgAcc1" presStyleIdx="1" presStyleCnt="2"/>
      <dgm:spPr/>
    </dgm:pt>
  </dgm:ptLst>
  <dgm:cxnLst>
    <dgm:cxn modelId="{61D45100-2AE5-461F-A8AB-8D5FFF3049DF}" type="presOf" srcId="{4E5E7939-505A-46E6-87B4-68A920B40BD3}" destId="{44E033FD-B2FF-4CD4-B7CD-AB909D88BF22}" srcOrd="0" destOrd="0" presId="urn:microsoft.com/office/officeart/2008/layout/VerticalCurvedList"/>
    <dgm:cxn modelId="{E8695C14-5B43-4FDF-A4A9-646D8ECACCAC}" srcId="{2F609B35-3B78-4BFA-8CB7-7569AAB77870}" destId="{3FD2D8E0-2FC1-44AB-8D84-EE0FE24D337C}" srcOrd="1" destOrd="0" parTransId="{A13D0B86-ECDA-4CFA-9708-1276EF6B7379}" sibTransId="{5B2D7897-256C-40DC-826D-E280EB40A967}"/>
    <dgm:cxn modelId="{8E454E1C-38F5-4095-9FF9-E76856D214FE}" type="presOf" srcId="{2F609B35-3B78-4BFA-8CB7-7569AAB77870}" destId="{1C295C2F-A74C-4FB3-B656-60647A59AC72}" srcOrd="0" destOrd="0" presId="urn:microsoft.com/office/officeart/2008/layout/VerticalCurvedList"/>
    <dgm:cxn modelId="{DB44605F-2761-4058-B02F-8C557A498E3C}" type="presOf" srcId="{3FD2D8E0-2FC1-44AB-8D84-EE0FE24D337C}" destId="{DAD4FD48-13F6-4732-9764-4945D271B671}" srcOrd="0" destOrd="0" presId="urn:microsoft.com/office/officeart/2008/layout/VerticalCurvedList"/>
    <dgm:cxn modelId="{25A270F1-4710-4724-BED1-2BC455E355B8}" type="presOf" srcId="{AD9518A3-E81C-4EC2-9F2A-FA7CEECA07C4}" destId="{47D434A0-0D0E-426A-8757-803F19FE6B63}" srcOrd="0" destOrd="0" presId="urn:microsoft.com/office/officeart/2008/layout/VerticalCurvedList"/>
    <dgm:cxn modelId="{A3C4A1F3-1949-4AFD-B70D-2415E18320A0}" srcId="{2F609B35-3B78-4BFA-8CB7-7569AAB77870}" destId="{AD9518A3-E81C-4EC2-9F2A-FA7CEECA07C4}" srcOrd="0" destOrd="0" parTransId="{5AE2E2C1-C653-4231-9E32-CE3576B12081}" sibTransId="{4E5E7939-505A-46E6-87B4-68A920B40BD3}"/>
    <dgm:cxn modelId="{90B18BE6-4BFF-495A-BEAF-D305A4F17659}" type="presParOf" srcId="{1C295C2F-A74C-4FB3-B656-60647A59AC72}" destId="{C6292A59-CE74-478F-800B-FB0FEBE21150}" srcOrd="0" destOrd="0" presId="urn:microsoft.com/office/officeart/2008/layout/VerticalCurvedList"/>
    <dgm:cxn modelId="{A6FC4692-86F1-4374-A259-2D27DF3D8FEE}" type="presParOf" srcId="{C6292A59-CE74-478F-800B-FB0FEBE21150}" destId="{0684E304-8226-4CA3-849D-4546B8C06C4C}" srcOrd="0" destOrd="0" presId="urn:microsoft.com/office/officeart/2008/layout/VerticalCurvedList"/>
    <dgm:cxn modelId="{84E252BB-586C-4C09-9BED-6C02DBFA8694}" type="presParOf" srcId="{0684E304-8226-4CA3-849D-4546B8C06C4C}" destId="{FC90A9D4-9762-43AD-BAD9-070DC553AAD0}" srcOrd="0" destOrd="0" presId="urn:microsoft.com/office/officeart/2008/layout/VerticalCurvedList"/>
    <dgm:cxn modelId="{5F98EB8C-AC55-4148-9177-81D4DDD447BD}" type="presParOf" srcId="{0684E304-8226-4CA3-849D-4546B8C06C4C}" destId="{44E033FD-B2FF-4CD4-B7CD-AB909D88BF22}" srcOrd="1" destOrd="0" presId="urn:microsoft.com/office/officeart/2008/layout/VerticalCurvedList"/>
    <dgm:cxn modelId="{46122AC7-8B76-465A-9B38-D650E460A485}" type="presParOf" srcId="{0684E304-8226-4CA3-849D-4546B8C06C4C}" destId="{91F570A4-6E5C-43F8-911C-87F86584576D}" srcOrd="2" destOrd="0" presId="urn:microsoft.com/office/officeart/2008/layout/VerticalCurvedList"/>
    <dgm:cxn modelId="{81D3E574-D56C-4B07-84B4-5A49E68BBC4A}" type="presParOf" srcId="{0684E304-8226-4CA3-849D-4546B8C06C4C}" destId="{6C247A30-0660-48D8-AB72-2F108E97D389}" srcOrd="3" destOrd="0" presId="urn:microsoft.com/office/officeart/2008/layout/VerticalCurvedList"/>
    <dgm:cxn modelId="{852A71BE-C867-4256-9E85-C51765C39059}" type="presParOf" srcId="{C6292A59-CE74-478F-800B-FB0FEBE21150}" destId="{47D434A0-0D0E-426A-8757-803F19FE6B63}" srcOrd="1" destOrd="0" presId="urn:microsoft.com/office/officeart/2008/layout/VerticalCurvedList"/>
    <dgm:cxn modelId="{78E86230-D99E-410E-881B-2DC322796606}" type="presParOf" srcId="{C6292A59-CE74-478F-800B-FB0FEBE21150}" destId="{14CB7DC4-CF8F-4356-BB8E-E68F2CC8359F}" srcOrd="2" destOrd="0" presId="urn:microsoft.com/office/officeart/2008/layout/VerticalCurvedList"/>
    <dgm:cxn modelId="{E33BC5F6-8904-4BB4-9DA4-59CC76AA6D36}" type="presParOf" srcId="{14CB7DC4-CF8F-4356-BB8E-E68F2CC8359F}" destId="{7C72FEC8-2F48-4B47-9EA5-5AD9D93A2F19}" srcOrd="0" destOrd="0" presId="urn:microsoft.com/office/officeart/2008/layout/VerticalCurvedList"/>
    <dgm:cxn modelId="{40C87E0A-C8B8-4CB2-A059-D8BE92363D99}" type="presParOf" srcId="{C6292A59-CE74-478F-800B-FB0FEBE21150}" destId="{DAD4FD48-13F6-4732-9764-4945D271B671}" srcOrd="3" destOrd="0" presId="urn:microsoft.com/office/officeart/2008/layout/VerticalCurvedList"/>
    <dgm:cxn modelId="{5AB41B25-193C-46F5-9905-546E3F1EC0F6}" type="presParOf" srcId="{C6292A59-CE74-478F-800B-FB0FEBE21150}" destId="{43DCB73A-B1A4-41C1-B85A-4A8ED7E644A8}" srcOrd="4" destOrd="0" presId="urn:microsoft.com/office/officeart/2008/layout/VerticalCurvedList"/>
    <dgm:cxn modelId="{8CDE3A81-404F-4E4E-9CE4-65BF635F45E3}" type="presParOf" srcId="{43DCB73A-B1A4-41C1-B85A-4A8ED7E644A8}" destId="{CF77F4B4-0E01-45C4-BBCE-38488D9C614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B9C447-7BF2-47F5-9CE6-790BA727C972}" type="doc">
      <dgm:prSet loTypeId="urn:microsoft.com/office/officeart/2005/8/layout/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IN"/>
        </a:p>
      </dgm:t>
    </dgm:pt>
    <dgm:pt modelId="{2CD524B8-765F-460C-BC5B-8A8D75235CA3}">
      <dgm:prSet phldrT="[Text]"/>
      <dgm:spPr/>
      <dgm:t>
        <a:bodyPr/>
        <a:lstStyle/>
        <a:p>
          <a:r>
            <a:rPr lang="en-US" dirty="0"/>
            <a:t>Data was loaded into a Numpy array regarding launch success. </a:t>
          </a:r>
          <a:endParaRPr lang="en-IN" dirty="0"/>
        </a:p>
      </dgm:t>
    </dgm:pt>
    <dgm:pt modelId="{6E82BB5D-75AE-485C-A5E9-7E3F9AA3AC54}" type="parTrans" cxnId="{7B4C2D11-C294-4D01-8A73-28A915F85AF1}">
      <dgm:prSet/>
      <dgm:spPr/>
      <dgm:t>
        <a:bodyPr/>
        <a:lstStyle/>
        <a:p>
          <a:endParaRPr lang="en-IN"/>
        </a:p>
      </dgm:t>
    </dgm:pt>
    <dgm:pt modelId="{87400E18-F22D-452C-9EBD-4423989567EA}" type="sibTrans" cxnId="{7B4C2D11-C294-4D01-8A73-28A915F85AF1}">
      <dgm:prSet/>
      <dgm:spPr/>
      <dgm:t>
        <a:bodyPr/>
        <a:lstStyle/>
        <a:p>
          <a:endParaRPr lang="en-IN"/>
        </a:p>
      </dgm:t>
    </dgm:pt>
    <dgm:pt modelId="{9CD44948-CD37-4571-869D-52FBFDE521D8}">
      <dgm:prSet phldrT="[Text]"/>
      <dgm:spPr/>
      <dgm:t>
        <a:bodyPr/>
        <a:lstStyle/>
        <a:p>
          <a:r>
            <a:rPr lang="en-US" dirty="0"/>
            <a:t>Split training and testing datasets</a:t>
          </a:r>
          <a:endParaRPr lang="en-IN" dirty="0"/>
        </a:p>
      </dgm:t>
    </dgm:pt>
    <dgm:pt modelId="{0358706F-445C-4935-95FA-573F1D56FDE1}" type="parTrans" cxnId="{7B37EFD4-3ADB-4B1A-9A64-7A9E7BB71AE1}">
      <dgm:prSet/>
      <dgm:spPr/>
      <dgm:t>
        <a:bodyPr/>
        <a:lstStyle/>
        <a:p>
          <a:endParaRPr lang="en-IN"/>
        </a:p>
      </dgm:t>
    </dgm:pt>
    <dgm:pt modelId="{9FD7A9C9-E103-4A91-90E5-DF310362097F}" type="sibTrans" cxnId="{7B37EFD4-3ADB-4B1A-9A64-7A9E7BB71AE1}">
      <dgm:prSet/>
      <dgm:spPr/>
      <dgm:t>
        <a:bodyPr/>
        <a:lstStyle/>
        <a:p>
          <a:endParaRPr lang="en-IN"/>
        </a:p>
      </dgm:t>
    </dgm:pt>
    <dgm:pt modelId="{354D3AA7-7B7C-419B-B3B6-DF852D813AB2}">
      <dgm:prSet phldrT="[Text]"/>
      <dgm:spPr/>
      <dgm:t>
        <a:bodyPr/>
        <a:lstStyle/>
        <a:p>
          <a:r>
            <a:rPr lang="en-US" dirty="0" err="1"/>
            <a:t>GridSearchCV</a:t>
          </a:r>
          <a:r>
            <a:rPr lang="en-US" dirty="0"/>
            <a:t> used to determine the best parameters and best possible R^2 accuracy score for the landing data amongst others.</a:t>
          </a:r>
          <a:endParaRPr lang="en-IN" dirty="0"/>
        </a:p>
      </dgm:t>
    </dgm:pt>
    <dgm:pt modelId="{21597DFD-EAB0-41DE-A971-20837FC2470A}" type="parTrans" cxnId="{28D96D56-696E-46AD-9AC0-3BFF3A5E1EF1}">
      <dgm:prSet/>
      <dgm:spPr/>
      <dgm:t>
        <a:bodyPr/>
        <a:lstStyle/>
        <a:p>
          <a:endParaRPr lang="en-IN"/>
        </a:p>
      </dgm:t>
    </dgm:pt>
    <dgm:pt modelId="{8A8B9753-63F7-4AD2-A188-D74E9291389B}" type="sibTrans" cxnId="{28D96D56-696E-46AD-9AC0-3BFF3A5E1EF1}">
      <dgm:prSet/>
      <dgm:spPr/>
      <dgm:t>
        <a:bodyPr/>
        <a:lstStyle/>
        <a:p>
          <a:endParaRPr lang="en-IN"/>
        </a:p>
      </dgm:t>
    </dgm:pt>
    <dgm:pt modelId="{1309E9F6-502E-49CE-BD6A-27E2F8687B56}">
      <dgm:prSet phldrT="[Text]"/>
      <dgm:spPr/>
      <dgm:t>
        <a:bodyPr/>
        <a:lstStyle/>
        <a:p>
          <a:r>
            <a:rPr lang="en-US" dirty="0"/>
            <a:t>The most accurate model was selected from the options.</a:t>
          </a:r>
          <a:endParaRPr lang="en-IN" dirty="0"/>
        </a:p>
      </dgm:t>
    </dgm:pt>
    <dgm:pt modelId="{8CB715D8-E974-462C-A673-A72C960A1EC0}" type="parTrans" cxnId="{0CFD39DE-DB30-497F-AD75-B17DFA48CBC3}">
      <dgm:prSet/>
      <dgm:spPr/>
      <dgm:t>
        <a:bodyPr/>
        <a:lstStyle/>
        <a:p>
          <a:endParaRPr lang="en-IN"/>
        </a:p>
      </dgm:t>
    </dgm:pt>
    <dgm:pt modelId="{35CB3C30-7657-47BD-AA81-F2F06549F341}" type="sibTrans" cxnId="{0CFD39DE-DB30-497F-AD75-B17DFA48CBC3}">
      <dgm:prSet/>
      <dgm:spPr/>
      <dgm:t>
        <a:bodyPr/>
        <a:lstStyle/>
        <a:p>
          <a:endParaRPr lang="en-IN"/>
        </a:p>
      </dgm:t>
    </dgm:pt>
    <dgm:pt modelId="{28799A2D-8E74-48AD-8813-C1959A417F65}">
      <dgm:prSet phldrT="[Text]"/>
      <dgm:spPr/>
      <dgm:t>
        <a:bodyPr/>
        <a:lstStyle/>
        <a:p>
          <a:r>
            <a:rPr lang="en-US" dirty="0"/>
            <a:t>A confusion matrix was plotted for each method</a:t>
          </a:r>
          <a:endParaRPr lang="en-IN" dirty="0"/>
        </a:p>
      </dgm:t>
    </dgm:pt>
    <dgm:pt modelId="{9706A53C-6455-4706-AA41-E19E03A72FA0}" type="parTrans" cxnId="{A26BA880-B590-4004-91ED-8F7217F66535}">
      <dgm:prSet/>
      <dgm:spPr/>
      <dgm:t>
        <a:bodyPr/>
        <a:lstStyle/>
        <a:p>
          <a:endParaRPr lang="en-IN"/>
        </a:p>
      </dgm:t>
    </dgm:pt>
    <dgm:pt modelId="{47183116-5CF3-4BCB-BD71-63A30903C4F4}" type="sibTrans" cxnId="{A26BA880-B590-4004-91ED-8F7217F66535}">
      <dgm:prSet/>
      <dgm:spPr/>
      <dgm:t>
        <a:bodyPr/>
        <a:lstStyle/>
        <a:p>
          <a:endParaRPr lang="en-IN"/>
        </a:p>
      </dgm:t>
    </dgm:pt>
    <dgm:pt modelId="{54E521D6-29F2-46B3-A2FE-1D4112421DE2}">
      <dgm:prSet phldrT="[Text]"/>
      <dgm:spPr/>
      <dgm:t>
        <a:bodyPr/>
        <a:lstStyle/>
        <a:p>
          <a:r>
            <a:rPr lang="en-US" dirty="0"/>
            <a:t>A bar chart was made to display the maximum potential accuracy of each method</a:t>
          </a:r>
          <a:endParaRPr lang="en-IN" dirty="0"/>
        </a:p>
        <a:p>
          <a:endParaRPr lang="en-IN" dirty="0"/>
        </a:p>
      </dgm:t>
    </dgm:pt>
    <dgm:pt modelId="{6F357D9C-7AA7-43F7-93D8-F541E803B279}" type="parTrans" cxnId="{0F7488F7-1C0D-411E-84AB-F8A86BAB9074}">
      <dgm:prSet/>
      <dgm:spPr/>
      <dgm:t>
        <a:bodyPr/>
        <a:lstStyle/>
        <a:p>
          <a:endParaRPr lang="en-IN"/>
        </a:p>
      </dgm:t>
    </dgm:pt>
    <dgm:pt modelId="{36807E71-8E0A-41A0-B8C5-181E7B7464DE}" type="sibTrans" cxnId="{0F7488F7-1C0D-411E-84AB-F8A86BAB9074}">
      <dgm:prSet/>
      <dgm:spPr/>
      <dgm:t>
        <a:bodyPr/>
        <a:lstStyle/>
        <a:p>
          <a:endParaRPr lang="en-IN"/>
        </a:p>
      </dgm:t>
    </dgm:pt>
    <dgm:pt modelId="{5564B517-39D8-4800-8B24-B19B4E439CF1}" type="pres">
      <dgm:prSet presAssocID="{B2B9C447-7BF2-47F5-9CE6-790BA727C972}" presName="diagram" presStyleCnt="0">
        <dgm:presLayoutVars>
          <dgm:dir/>
          <dgm:resizeHandles val="exact"/>
        </dgm:presLayoutVars>
      </dgm:prSet>
      <dgm:spPr/>
    </dgm:pt>
    <dgm:pt modelId="{E945164E-CDCF-424F-8DD5-607373D8EEED}" type="pres">
      <dgm:prSet presAssocID="{2CD524B8-765F-460C-BC5B-8A8D75235CA3}" presName="node" presStyleLbl="node1" presStyleIdx="0" presStyleCnt="6">
        <dgm:presLayoutVars>
          <dgm:bulletEnabled val="1"/>
        </dgm:presLayoutVars>
      </dgm:prSet>
      <dgm:spPr/>
    </dgm:pt>
    <dgm:pt modelId="{3E3FFE74-AABE-4D0C-996F-F1A0344719E5}" type="pres">
      <dgm:prSet presAssocID="{87400E18-F22D-452C-9EBD-4423989567EA}" presName="sibTrans" presStyleLbl="sibTrans2D1" presStyleIdx="0" presStyleCnt="5"/>
      <dgm:spPr/>
    </dgm:pt>
    <dgm:pt modelId="{4243ACBC-BD7F-429D-88CD-C261C07A2CA7}" type="pres">
      <dgm:prSet presAssocID="{87400E18-F22D-452C-9EBD-4423989567EA}" presName="connectorText" presStyleLbl="sibTrans2D1" presStyleIdx="0" presStyleCnt="5"/>
      <dgm:spPr/>
    </dgm:pt>
    <dgm:pt modelId="{071F3D54-8EC4-4991-A42C-E16AC36370EB}" type="pres">
      <dgm:prSet presAssocID="{9CD44948-CD37-4571-869D-52FBFDE521D8}" presName="node" presStyleLbl="node1" presStyleIdx="1" presStyleCnt="6">
        <dgm:presLayoutVars>
          <dgm:bulletEnabled val="1"/>
        </dgm:presLayoutVars>
      </dgm:prSet>
      <dgm:spPr/>
    </dgm:pt>
    <dgm:pt modelId="{A3F23A4B-25A0-45AE-9779-FB38B02C6190}" type="pres">
      <dgm:prSet presAssocID="{9FD7A9C9-E103-4A91-90E5-DF310362097F}" presName="sibTrans" presStyleLbl="sibTrans2D1" presStyleIdx="1" presStyleCnt="5"/>
      <dgm:spPr/>
    </dgm:pt>
    <dgm:pt modelId="{536168F0-5AC2-4772-8CDE-5EE7EAF33D97}" type="pres">
      <dgm:prSet presAssocID="{9FD7A9C9-E103-4A91-90E5-DF310362097F}" presName="connectorText" presStyleLbl="sibTrans2D1" presStyleIdx="1" presStyleCnt="5"/>
      <dgm:spPr/>
    </dgm:pt>
    <dgm:pt modelId="{43BEAB40-16B0-4BC0-B1E1-D8228B3383C8}" type="pres">
      <dgm:prSet presAssocID="{354D3AA7-7B7C-419B-B3B6-DF852D813AB2}" presName="node" presStyleLbl="node1" presStyleIdx="2" presStyleCnt="6">
        <dgm:presLayoutVars>
          <dgm:bulletEnabled val="1"/>
        </dgm:presLayoutVars>
      </dgm:prSet>
      <dgm:spPr/>
    </dgm:pt>
    <dgm:pt modelId="{13181BFE-8F4F-4C6E-8BB9-2C66A3E5572E}" type="pres">
      <dgm:prSet presAssocID="{8A8B9753-63F7-4AD2-A188-D74E9291389B}" presName="sibTrans" presStyleLbl="sibTrans2D1" presStyleIdx="2" presStyleCnt="5"/>
      <dgm:spPr/>
    </dgm:pt>
    <dgm:pt modelId="{293E8203-C197-49A6-AF81-8D6B1B85C385}" type="pres">
      <dgm:prSet presAssocID="{8A8B9753-63F7-4AD2-A188-D74E9291389B}" presName="connectorText" presStyleLbl="sibTrans2D1" presStyleIdx="2" presStyleCnt="5"/>
      <dgm:spPr/>
    </dgm:pt>
    <dgm:pt modelId="{6AB9C6DB-9BB4-484A-BD78-78891573BBD3}" type="pres">
      <dgm:prSet presAssocID="{1309E9F6-502E-49CE-BD6A-27E2F8687B56}" presName="node" presStyleLbl="node1" presStyleIdx="3" presStyleCnt="6">
        <dgm:presLayoutVars>
          <dgm:bulletEnabled val="1"/>
        </dgm:presLayoutVars>
      </dgm:prSet>
      <dgm:spPr/>
    </dgm:pt>
    <dgm:pt modelId="{2CA93EF3-52BF-4623-B726-177BC5944924}" type="pres">
      <dgm:prSet presAssocID="{35CB3C30-7657-47BD-AA81-F2F06549F341}" presName="sibTrans" presStyleLbl="sibTrans2D1" presStyleIdx="3" presStyleCnt="5"/>
      <dgm:spPr/>
    </dgm:pt>
    <dgm:pt modelId="{779838A2-9082-4B3D-A674-25F87404873B}" type="pres">
      <dgm:prSet presAssocID="{35CB3C30-7657-47BD-AA81-F2F06549F341}" presName="connectorText" presStyleLbl="sibTrans2D1" presStyleIdx="3" presStyleCnt="5"/>
      <dgm:spPr/>
    </dgm:pt>
    <dgm:pt modelId="{EB6ED243-27D5-4EDF-88CD-3FAD69FF7394}" type="pres">
      <dgm:prSet presAssocID="{28799A2D-8E74-48AD-8813-C1959A417F65}" presName="node" presStyleLbl="node1" presStyleIdx="4" presStyleCnt="6">
        <dgm:presLayoutVars>
          <dgm:bulletEnabled val="1"/>
        </dgm:presLayoutVars>
      </dgm:prSet>
      <dgm:spPr/>
    </dgm:pt>
    <dgm:pt modelId="{A78A1D9D-78B4-413D-9ADE-A5E188EA98E5}" type="pres">
      <dgm:prSet presAssocID="{47183116-5CF3-4BCB-BD71-63A30903C4F4}" presName="sibTrans" presStyleLbl="sibTrans2D1" presStyleIdx="4" presStyleCnt="5"/>
      <dgm:spPr/>
    </dgm:pt>
    <dgm:pt modelId="{3302C5D4-66E4-4695-BBA0-9AC66F3334E4}" type="pres">
      <dgm:prSet presAssocID="{47183116-5CF3-4BCB-BD71-63A30903C4F4}" presName="connectorText" presStyleLbl="sibTrans2D1" presStyleIdx="4" presStyleCnt="5"/>
      <dgm:spPr/>
    </dgm:pt>
    <dgm:pt modelId="{E1B45749-B648-4339-B265-7D35BAF15C57}" type="pres">
      <dgm:prSet presAssocID="{54E521D6-29F2-46B3-A2FE-1D4112421DE2}" presName="node" presStyleLbl="node1" presStyleIdx="5" presStyleCnt="6">
        <dgm:presLayoutVars>
          <dgm:bulletEnabled val="1"/>
        </dgm:presLayoutVars>
      </dgm:prSet>
      <dgm:spPr/>
    </dgm:pt>
  </dgm:ptLst>
  <dgm:cxnLst>
    <dgm:cxn modelId="{7B4C2D11-C294-4D01-8A73-28A915F85AF1}" srcId="{B2B9C447-7BF2-47F5-9CE6-790BA727C972}" destId="{2CD524B8-765F-460C-BC5B-8A8D75235CA3}" srcOrd="0" destOrd="0" parTransId="{6E82BB5D-75AE-485C-A5E9-7E3F9AA3AC54}" sibTransId="{87400E18-F22D-452C-9EBD-4423989567EA}"/>
    <dgm:cxn modelId="{0ACEA021-0F1B-4FEA-AA53-AD567252B8B4}" type="presOf" srcId="{9FD7A9C9-E103-4A91-90E5-DF310362097F}" destId="{A3F23A4B-25A0-45AE-9779-FB38B02C6190}" srcOrd="0" destOrd="0" presId="urn:microsoft.com/office/officeart/2005/8/layout/process5"/>
    <dgm:cxn modelId="{8B98913F-A92C-4D9B-9F34-2B82A1889F7A}" type="presOf" srcId="{54E521D6-29F2-46B3-A2FE-1D4112421DE2}" destId="{E1B45749-B648-4339-B265-7D35BAF15C57}" srcOrd="0" destOrd="0" presId="urn:microsoft.com/office/officeart/2005/8/layout/process5"/>
    <dgm:cxn modelId="{E7E89664-1891-4A5D-9B77-233C5EFAA5AB}" type="presOf" srcId="{9CD44948-CD37-4571-869D-52FBFDE521D8}" destId="{071F3D54-8EC4-4991-A42C-E16AC36370EB}" srcOrd="0" destOrd="0" presId="urn:microsoft.com/office/officeart/2005/8/layout/process5"/>
    <dgm:cxn modelId="{3573CC44-8732-4931-929E-EF94BCE18B26}" type="presOf" srcId="{35CB3C30-7657-47BD-AA81-F2F06549F341}" destId="{779838A2-9082-4B3D-A674-25F87404873B}" srcOrd="1" destOrd="0" presId="urn:microsoft.com/office/officeart/2005/8/layout/process5"/>
    <dgm:cxn modelId="{99C3A566-C52B-4E0E-B81A-3DC34E2901C7}" type="presOf" srcId="{9FD7A9C9-E103-4A91-90E5-DF310362097F}" destId="{536168F0-5AC2-4772-8CDE-5EE7EAF33D97}" srcOrd="1" destOrd="0" presId="urn:microsoft.com/office/officeart/2005/8/layout/process5"/>
    <dgm:cxn modelId="{64362650-32C6-44FD-BFA9-0BF31F27077A}" type="presOf" srcId="{B2B9C447-7BF2-47F5-9CE6-790BA727C972}" destId="{5564B517-39D8-4800-8B24-B19B4E439CF1}" srcOrd="0" destOrd="0" presId="urn:microsoft.com/office/officeart/2005/8/layout/process5"/>
    <dgm:cxn modelId="{0585B252-DEC0-43D2-BC47-8D8EAAC9654B}" type="presOf" srcId="{47183116-5CF3-4BCB-BD71-63A30903C4F4}" destId="{3302C5D4-66E4-4695-BBA0-9AC66F3334E4}" srcOrd="1" destOrd="0" presId="urn:microsoft.com/office/officeart/2005/8/layout/process5"/>
    <dgm:cxn modelId="{28D96D56-696E-46AD-9AC0-3BFF3A5E1EF1}" srcId="{B2B9C447-7BF2-47F5-9CE6-790BA727C972}" destId="{354D3AA7-7B7C-419B-B3B6-DF852D813AB2}" srcOrd="2" destOrd="0" parTransId="{21597DFD-EAB0-41DE-A971-20837FC2470A}" sibTransId="{8A8B9753-63F7-4AD2-A188-D74E9291389B}"/>
    <dgm:cxn modelId="{A8254559-BA11-48F0-BE64-59F485EC1A4C}" type="presOf" srcId="{87400E18-F22D-452C-9EBD-4423989567EA}" destId="{3E3FFE74-AABE-4D0C-996F-F1A0344719E5}" srcOrd="0" destOrd="0" presId="urn:microsoft.com/office/officeart/2005/8/layout/process5"/>
    <dgm:cxn modelId="{E23F7579-583B-4120-B0BF-370B44E7AA86}" type="presOf" srcId="{87400E18-F22D-452C-9EBD-4423989567EA}" destId="{4243ACBC-BD7F-429D-88CD-C261C07A2CA7}" srcOrd="1" destOrd="0" presId="urn:microsoft.com/office/officeart/2005/8/layout/process5"/>
    <dgm:cxn modelId="{D0D1147D-8C98-4F67-A66D-36C6313073AC}" type="presOf" srcId="{354D3AA7-7B7C-419B-B3B6-DF852D813AB2}" destId="{43BEAB40-16B0-4BC0-B1E1-D8228B3383C8}" srcOrd="0" destOrd="0" presId="urn:microsoft.com/office/officeart/2005/8/layout/process5"/>
    <dgm:cxn modelId="{A26BA880-B590-4004-91ED-8F7217F66535}" srcId="{B2B9C447-7BF2-47F5-9CE6-790BA727C972}" destId="{28799A2D-8E74-48AD-8813-C1959A417F65}" srcOrd="4" destOrd="0" parTransId="{9706A53C-6455-4706-AA41-E19E03A72FA0}" sibTransId="{47183116-5CF3-4BCB-BD71-63A30903C4F4}"/>
    <dgm:cxn modelId="{52924C94-1A6F-4E02-933B-97C1088C95CA}" type="presOf" srcId="{2CD524B8-765F-460C-BC5B-8A8D75235CA3}" destId="{E945164E-CDCF-424F-8DD5-607373D8EEED}" srcOrd="0" destOrd="0" presId="urn:microsoft.com/office/officeart/2005/8/layout/process5"/>
    <dgm:cxn modelId="{C64D1A9A-7151-47CC-9E7B-305FAFBC7E3E}" type="presOf" srcId="{8A8B9753-63F7-4AD2-A188-D74E9291389B}" destId="{13181BFE-8F4F-4C6E-8BB9-2C66A3E5572E}" srcOrd="0" destOrd="0" presId="urn:microsoft.com/office/officeart/2005/8/layout/process5"/>
    <dgm:cxn modelId="{A0ED63A4-6952-4B83-B71D-D4F43F20B05A}" type="presOf" srcId="{1309E9F6-502E-49CE-BD6A-27E2F8687B56}" destId="{6AB9C6DB-9BB4-484A-BD78-78891573BBD3}" srcOrd="0" destOrd="0" presId="urn:microsoft.com/office/officeart/2005/8/layout/process5"/>
    <dgm:cxn modelId="{5A1925AA-1AC5-488F-BE29-8F92073DB0B5}" type="presOf" srcId="{47183116-5CF3-4BCB-BD71-63A30903C4F4}" destId="{A78A1D9D-78B4-413D-9ADE-A5E188EA98E5}" srcOrd="0" destOrd="0" presId="urn:microsoft.com/office/officeart/2005/8/layout/process5"/>
    <dgm:cxn modelId="{6D9359BB-0860-467C-AD4A-A4D29556C5AB}" type="presOf" srcId="{28799A2D-8E74-48AD-8813-C1959A417F65}" destId="{EB6ED243-27D5-4EDF-88CD-3FAD69FF7394}" srcOrd="0" destOrd="0" presId="urn:microsoft.com/office/officeart/2005/8/layout/process5"/>
    <dgm:cxn modelId="{EE4CA1C0-0CCA-4A37-A280-C78270482EBD}" type="presOf" srcId="{8A8B9753-63F7-4AD2-A188-D74E9291389B}" destId="{293E8203-C197-49A6-AF81-8D6B1B85C385}" srcOrd="1" destOrd="0" presId="urn:microsoft.com/office/officeart/2005/8/layout/process5"/>
    <dgm:cxn modelId="{7B37EFD4-3ADB-4B1A-9A64-7A9E7BB71AE1}" srcId="{B2B9C447-7BF2-47F5-9CE6-790BA727C972}" destId="{9CD44948-CD37-4571-869D-52FBFDE521D8}" srcOrd="1" destOrd="0" parTransId="{0358706F-445C-4935-95FA-573F1D56FDE1}" sibTransId="{9FD7A9C9-E103-4A91-90E5-DF310362097F}"/>
    <dgm:cxn modelId="{0CFD39DE-DB30-497F-AD75-B17DFA48CBC3}" srcId="{B2B9C447-7BF2-47F5-9CE6-790BA727C972}" destId="{1309E9F6-502E-49CE-BD6A-27E2F8687B56}" srcOrd="3" destOrd="0" parTransId="{8CB715D8-E974-462C-A673-A72C960A1EC0}" sibTransId="{35CB3C30-7657-47BD-AA81-F2F06549F341}"/>
    <dgm:cxn modelId="{851BA8F3-2ED7-4BAB-80D9-3EEA9EDFC087}" type="presOf" srcId="{35CB3C30-7657-47BD-AA81-F2F06549F341}" destId="{2CA93EF3-52BF-4623-B726-177BC5944924}" srcOrd="0" destOrd="0" presId="urn:microsoft.com/office/officeart/2005/8/layout/process5"/>
    <dgm:cxn modelId="{0F7488F7-1C0D-411E-84AB-F8A86BAB9074}" srcId="{B2B9C447-7BF2-47F5-9CE6-790BA727C972}" destId="{54E521D6-29F2-46B3-A2FE-1D4112421DE2}" srcOrd="5" destOrd="0" parTransId="{6F357D9C-7AA7-43F7-93D8-F541E803B279}" sibTransId="{36807E71-8E0A-41A0-B8C5-181E7B7464DE}"/>
    <dgm:cxn modelId="{EF7F2D22-5F17-4884-B8DC-18A9E7692707}" type="presParOf" srcId="{5564B517-39D8-4800-8B24-B19B4E439CF1}" destId="{E945164E-CDCF-424F-8DD5-607373D8EEED}" srcOrd="0" destOrd="0" presId="urn:microsoft.com/office/officeart/2005/8/layout/process5"/>
    <dgm:cxn modelId="{A0A100E3-31EE-46E3-8737-A404F3AE397D}" type="presParOf" srcId="{5564B517-39D8-4800-8B24-B19B4E439CF1}" destId="{3E3FFE74-AABE-4D0C-996F-F1A0344719E5}" srcOrd="1" destOrd="0" presId="urn:microsoft.com/office/officeart/2005/8/layout/process5"/>
    <dgm:cxn modelId="{60DFA5D3-7215-46E8-8738-FE09F4EF1ACA}" type="presParOf" srcId="{3E3FFE74-AABE-4D0C-996F-F1A0344719E5}" destId="{4243ACBC-BD7F-429D-88CD-C261C07A2CA7}" srcOrd="0" destOrd="0" presId="urn:microsoft.com/office/officeart/2005/8/layout/process5"/>
    <dgm:cxn modelId="{0E685AB7-38D2-42EA-AC26-2C3B64B51D2C}" type="presParOf" srcId="{5564B517-39D8-4800-8B24-B19B4E439CF1}" destId="{071F3D54-8EC4-4991-A42C-E16AC36370EB}" srcOrd="2" destOrd="0" presId="urn:microsoft.com/office/officeart/2005/8/layout/process5"/>
    <dgm:cxn modelId="{CC77E947-1BE5-4DE1-976F-38F385A9F2B4}" type="presParOf" srcId="{5564B517-39D8-4800-8B24-B19B4E439CF1}" destId="{A3F23A4B-25A0-45AE-9779-FB38B02C6190}" srcOrd="3" destOrd="0" presId="urn:microsoft.com/office/officeart/2005/8/layout/process5"/>
    <dgm:cxn modelId="{8E6F7F06-5B05-462B-A518-F41947D9C137}" type="presParOf" srcId="{A3F23A4B-25A0-45AE-9779-FB38B02C6190}" destId="{536168F0-5AC2-4772-8CDE-5EE7EAF33D97}" srcOrd="0" destOrd="0" presId="urn:microsoft.com/office/officeart/2005/8/layout/process5"/>
    <dgm:cxn modelId="{4863F978-5B22-428C-89CB-C63ECC0F5548}" type="presParOf" srcId="{5564B517-39D8-4800-8B24-B19B4E439CF1}" destId="{43BEAB40-16B0-4BC0-B1E1-D8228B3383C8}" srcOrd="4" destOrd="0" presId="urn:microsoft.com/office/officeart/2005/8/layout/process5"/>
    <dgm:cxn modelId="{FB3FE443-1D26-4A6A-AE47-12CE6FC96940}" type="presParOf" srcId="{5564B517-39D8-4800-8B24-B19B4E439CF1}" destId="{13181BFE-8F4F-4C6E-8BB9-2C66A3E5572E}" srcOrd="5" destOrd="0" presId="urn:microsoft.com/office/officeart/2005/8/layout/process5"/>
    <dgm:cxn modelId="{54A12B82-18FF-4EEA-A422-9E2926B9B716}" type="presParOf" srcId="{13181BFE-8F4F-4C6E-8BB9-2C66A3E5572E}" destId="{293E8203-C197-49A6-AF81-8D6B1B85C385}" srcOrd="0" destOrd="0" presId="urn:microsoft.com/office/officeart/2005/8/layout/process5"/>
    <dgm:cxn modelId="{F22CCE02-1A46-46B1-85C9-35AACA156E74}" type="presParOf" srcId="{5564B517-39D8-4800-8B24-B19B4E439CF1}" destId="{6AB9C6DB-9BB4-484A-BD78-78891573BBD3}" srcOrd="6" destOrd="0" presId="urn:microsoft.com/office/officeart/2005/8/layout/process5"/>
    <dgm:cxn modelId="{92093033-FA2D-4E92-A919-EA8B858F6A5F}" type="presParOf" srcId="{5564B517-39D8-4800-8B24-B19B4E439CF1}" destId="{2CA93EF3-52BF-4623-B726-177BC5944924}" srcOrd="7" destOrd="0" presId="urn:microsoft.com/office/officeart/2005/8/layout/process5"/>
    <dgm:cxn modelId="{BA4A55B1-7BC0-41D4-B226-66FA817B44F9}" type="presParOf" srcId="{2CA93EF3-52BF-4623-B726-177BC5944924}" destId="{779838A2-9082-4B3D-A674-25F87404873B}" srcOrd="0" destOrd="0" presId="urn:microsoft.com/office/officeart/2005/8/layout/process5"/>
    <dgm:cxn modelId="{516302B4-9CDB-4C5C-8A2F-3021DDF6E7B2}" type="presParOf" srcId="{5564B517-39D8-4800-8B24-B19B4E439CF1}" destId="{EB6ED243-27D5-4EDF-88CD-3FAD69FF7394}" srcOrd="8" destOrd="0" presId="urn:microsoft.com/office/officeart/2005/8/layout/process5"/>
    <dgm:cxn modelId="{E7187D1C-E32C-400B-B1A5-35FE20507811}" type="presParOf" srcId="{5564B517-39D8-4800-8B24-B19B4E439CF1}" destId="{A78A1D9D-78B4-413D-9ADE-A5E188EA98E5}" srcOrd="9" destOrd="0" presId="urn:microsoft.com/office/officeart/2005/8/layout/process5"/>
    <dgm:cxn modelId="{F6AFC994-7026-4194-9FCB-6AA5F64DD5B5}" type="presParOf" srcId="{A78A1D9D-78B4-413D-9ADE-A5E188EA98E5}" destId="{3302C5D4-66E4-4695-BBA0-9AC66F3334E4}" srcOrd="0" destOrd="0" presId="urn:microsoft.com/office/officeart/2005/8/layout/process5"/>
    <dgm:cxn modelId="{104D1D0E-4AEF-4851-8218-BD33CF9EDFBF}" type="presParOf" srcId="{5564B517-39D8-4800-8B24-B19B4E439CF1}" destId="{E1B45749-B648-4339-B265-7D35BAF15C57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B8643C-19E3-4F60-83E3-C36E1CCF94E4}">
      <dsp:nvSpPr>
        <dsp:cNvPr id="0" name=""/>
        <dsp:cNvSpPr/>
      </dsp:nvSpPr>
      <dsp:spPr>
        <a:xfrm>
          <a:off x="0" y="3544867"/>
          <a:ext cx="4714271" cy="11635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For each category of interest, a function was defined that would obtain its data then append it into a data frame</a:t>
          </a:r>
          <a:endParaRPr lang="en-IN" sz="2000" kern="1200" dirty="0"/>
        </a:p>
      </dsp:txBody>
      <dsp:txXfrm>
        <a:off x="0" y="3544867"/>
        <a:ext cx="4714271" cy="1163504"/>
      </dsp:txXfrm>
    </dsp:sp>
    <dsp:sp modelId="{35F6A987-CA50-4162-9156-971CC0D12697}">
      <dsp:nvSpPr>
        <dsp:cNvPr id="0" name=""/>
        <dsp:cNvSpPr/>
      </dsp:nvSpPr>
      <dsp:spPr>
        <a:xfrm rot="10800000">
          <a:off x="0" y="1772849"/>
          <a:ext cx="4714271" cy="178946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response was appended into empty data frame</a:t>
          </a:r>
          <a:endParaRPr lang="en-IN" sz="2000" kern="1200" dirty="0"/>
        </a:p>
      </dsp:txBody>
      <dsp:txXfrm rot="10800000">
        <a:off x="0" y="1772849"/>
        <a:ext cx="4714271" cy="1162743"/>
      </dsp:txXfrm>
    </dsp:sp>
    <dsp:sp modelId="{A9BCC6D3-64E9-46D2-9DA8-82DAD7A69FCA}">
      <dsp:nvSpPr>
        <dsp:cNvPr id="0" name=""/>
        <dsp:cNvSpPr/>
      </dsp:nvSpPr>
      <dsp:spPr>
        <a:xfrm rot="10800000">
          <a:off x="0" y="832"/>
          <a:ext cx="4714271" cy="178946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requests.get</a:t>
          </a:r>
          <a:r>
            <a:rPr lang="en-US" sz="2000" kern="1200" dirty="0"/>
            <a:t>() was used to obtain data</a:t>
          </a:r>
          <a:endParaRPr lang="en-IN" sz="2000" kern="1200" dirty="0"/>
        </a:p>
      </dsp:txBody>
      <dsp:txXfrm rot="10800000">
        <a:off x="0" y="832"/>
        <a:ext cx="4714271" cy="1162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BA0D19-B8B2-43AA-95A3-675D070E2FCD}">
      <dsp:nvSpPr>
        <dsp:cNvPr id="0" name=""/>
        <dsp:cNvSpPr/>
      </dsp:nvSpPr>
      <dsp:spPr>
        <a:xfrm>
          <a:off x="0" y="86916"/>
          <a:ext cx="6045200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requests.get</a:t>
          </a:r>
          <a:r>
            <a:rPr lang="en-US" sz="2000" kern="1200" dirty="0"/>
            <a:t>() was used with </a:t>
          </a:r>
          <a:r>
            <a:rPr lang="en-US" sz="2000" kern="1200" dirty="0" err="1"/>
            <a:t>BeautifulSoup</a:t>
          </a:r>
          <a:r>
            <a:rPr lang="en-US" sz="2000" kern="1200" dirty="0"/>
            <a:t> to extract information from the SpaceX Falcon 9 Launch details from Wikipedia</a:t>
          </a:r>
          <a:endParaRPr lang="en-IN" sz="2000" kern="1200" dirty="0"/>
        </a:p>
      </dsp:txBody>
      <dsp:txXfrm>
        <a:off x="53688" y="140604"/>
        <a:ext cx="5937824" cy="992424"/>
      </dsp:txXfrm>
    </dsp:sp>
    <dsp:sp modelId="{4BF78280-E12C-4EEE-BA8C-297113957311}">
      <dsp:nvSpPr>
        <dsp:cNvPr id="0" name=""/>
        <dsp:cNvSpPr/>
      </dsp:nvSpPr>
      <dsp:spPr>
        <a:xfrm>
          <a:off x="0" y="1244316"/>
          <a:ext cx="6045200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response was then parsed through by searching for all present '</a:t>
          </a:r>
          <a:r>
            <a:rPr lang="en-US" sz="2000" kern="1200" dirty="0" err="1"/>
            <a:t>th</a:t>
          </a:r>
          <a:r>
            <a:rPr lang="en-US" sz="2000" kern="1200" dirty="0"/>
            <a:t>', signifying headers</a:t>
          </a:r>
          <a:endParaRPr lang="en-IN" sz="2000" kern="1200" dirty="0"/>
        </a:p>
      </dsp:txBody>
      <dsp:txXfrm>
        <a:off x="53688" y="1298004"/>
        <a:ext cx="5937824" cy="992424"/>
      </dsp:txXfrm>
    </dsp:sp>
    <dsp:sp modelId="{6E92A27F-652B-466A-909A-828DF3950C19}">
      <dsp:nvSpPr>
        <dsp:cNvPr id="0" name=""/>
        <dsp:cNvSpPr/>
      </dsp:nvSpPr>
      <dsp:spPr>
        <a:xfrm>
          <a:off x="0" y="2401716"/>
          <a:ext cx="6045200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headers and their data were later extracted using a collection of given functions and stored in a dictionary</a:t>
          </a:r>
          <a:endParaRPr lang="en-IN" sz="2000" kern="1200" dirty="0"/>
        </a:p>
      </dsp:txBody>
      <dsp:txXfrm>
        <a:off x="53688" y="2455404"/>
        <a:ext cx="5937824" cy="992424"/>
      </dsp:txXfrm>
    </dsp:sp>
    <dsp:sp modelId="{FBA047F4-6E64-4E10-A0F0-733E862B3F21}">
      <dsp:nvSpPr>
        <dsp:cNvPr id="0" name=""/>
        <dsp:cNvSpPr/>
      </dsp:nvSpPr>
      <dsp:spPr>
        <a:xfrm>
          <a:off x="0" y="3559117"/>
          <a:ext cx="6045200" cy="1099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dictionary was converted into a Pandas data frame</a:t>
          </a:r>
          <a:endParaRPr lang="en-IN" sz="2000" kern="1200" dirty="0"/>
        </a:p>
      </dsp:txBody>
      <dsp:txXfrm>
        <a:off x="53688" y="3612805"/>
        <a:ext cx="5937824" cy="9924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6303E-2EC8-421B-8D69-CB75CC296F12}">
      <dsp:nvSpPr>
        <dsp:cNvPr id="0" name=""/>
        <dsp:cNvSpPr/>
      </dsp:nvSpPr>
      <dsp:spPr>
        <a:xfrm>
          <a:off x="0" y="2631277"/>
          <a:ext cx="4983841" cy="8636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data frame was then appended with the new 'Class' column</a:t>
          </a:r>
          <a:endParaRPr lang="en-IN" sz="2000" kern="1200" dirty="0"/>
        </a:p>
      </dsp:txBody>
      <dsp:txXfrm>
        <a:off x="0" y="2631277"/>
        <a:ext cx="4983841" cy="863644"/>
      </dsp:txXfrm>
    </dsp:sp>
    <dsp:sp modelId="{D682A83E-F067-4B34-B12C-A279CA157145}">
      <dsp:nvSpPr>
        <dsp:cNvPr id="0" name=""/>
        <dsp:cNvSpPr/>
      </dsp:nvSpPr>
      <dsp:spPr>
        <a:xfrm rot="10800000">
          <a:off x="0" y="1315947"/>
          <a:ext cx="4983841" cy="132828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Using one-hot encoding</a:t>
          </a:r>
          <a:endParaRPr lang="en-IN" sz="2000" kern="1200" dirty="0"/>
        </a:p>
      </dsp:txBody>
      <dsp:txXfrm rot="10800000">
        <a:off x="0" y="1315947"/>
        <a:ext cx="4983841" cy="863079"/>
      </dsp:txXfrm>
    </dsp:sp>
    <dsp:sp modelId="{1DE1B25D-197A-4771-939A-856EA3030CD5}">
      <dsp:nvSpPr>
        <dsp:cNvPr id="0" name=""/>
        <dsp:cNvSpPr/>
      </dsp:nvSpPr>
      <dsp:spPr>
        <a:xfrm rot="10800000">
          <a:off x="0" y="617"/>
          <a:ext cx="4983841" cy="1328284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 landing outcomes were separated into two different groups (successful and failed)</a:t>
          </a:r>
          <a:endParaRPr lang="en-IN" sz="2000" kern="1200" dirty="0"/>
        </a:p>
      </dsp:txBody>
      <dsp:txXfrm rot="10800000">
        <a:off x="0" y="617"/>
        <a:ext cx="4983841" cy="8630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033FD-B2FF-4CD4-B7CD-AB909D88BF22}">
      <dsp:nvSpPr>
        <dsp:cNvPr id="0" name=""/>
        <dsp:cNvSpPr/>
      </dsp:nvSpPr>
      <dsp:spPr>
        <a:xfrm>
          <a:off x="-2512790" y="-390167"/>
          <a:ext cx="3017352" cy="3017352"/>
        </a:xfrm>
        <a:prstGeom prst="blockArc">
          <a:avLst>
            <a:gd name="adj1" fmla="val 18900000"/>
            <a:gd name="adj2" fmla="val 2700000"/>
            <a:gd name="adj3" fmla="val 71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D434A0-0D0E-426A-8757-803F19FE6B63}">
      <dsp:nvSpPr>
        <dsp:cNvPr id="0" name=""/>
        <dsp:cNvSpPr/>
      </dsp:nvSpPr>
      <dsp:spPr>
        <a:xfrm>
          <a:off x="411219" y="319580"/>
          <a:ext cx="4206245" cy="639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26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bar chart is used to visualize success rates of landings from different orbits.</a:t>
          </a:r>
          <a:endParaRPr lang="en-IN" sz="1800" kern="1200" dirty="0"/>
        </a:p>
      </dsp:txBody>
      <dsp:txXfrm>
        <a:off x="411219" y="319580"/>
        <a:ext cx="4206245" cy="639071"/>
      </dsp:txXfrm>
    </dsp:sp>
    <dsp:sp modelId="{7C72FEC8-2F48-4B47-9EA5-5AD9D93A2F19}">
      <dsp:nvSpPr>
        <dsp:cNvPr id="0" name=""/>
        <dsp:cNvSpPr/>
      </dsp:nvSpPr>
      <dsp:spPr>
        <a:xfrm>
          <a:off x="11800" y="239696"/>
          <a:ext cx="798839" cy="798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D4FD48-13F6-4732-9764-4945D271B671}">
      <dsp:nvSpPr>
        <dsp:cNvPr id="0" name=""/>
        <dsp:cNvSpPr/>
      </dsp:nvSpPr>
      <dsp:spPr>
        <a:xfrm>
          <a:off x="411219" y="1278366"/>
          <a:ext cx="4206245" cy="639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263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line graph was used to visualize success rates of landings by year. </a:t>
          </a:r>
          <a:endParaRPr lang="en-IN" sz="1800" kern="1200" dirty="0"/>
        </a:p>
      </dsp:txBody>
      <dsp:txXfrm>
        <a:off x="411219" y="1278366"/>
        <a:ext cx="4206245" cy="639071"/>
      </dsp:txXfrm>
    </dsp:sp>
    <dsp:sp modelId="{CF77F4B4-0E01-45C4-BBCE-38488D9C6144}">
      <dsp:nvSpPr>
        <dsp:cNvPr id="0" name=""/>
        <dsp:cNvSpPr/>
      </dsp:nvSpPr>
      <dsp:spPr>
        <a:xfrm>
          <a:off x="11800" y="1198482"/>
          <a:ext cx="798839" cy="798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5164E-CDCF-424F-8DD5-607373D8EEED}">
      <dsp:nvSpPr>
        <dsp:cNvPr id="0" name=""/>
        <dsp:cNvSpPr/>
      </dsp:nvSpPr>
      <dsp:spPr>
        <a:xfrm>
          <a:off x="1253800" y="2071"/>
          <a:ext cx="2152726" cy="12916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was loaded into a Numpy array regarding launch success. </a:t>
          </a:r>
          <a:endParaRPr lang="en-IN" sz="1300" kern="1200" dirty="0"/>
        </a:p>
      </dsp:txBody>
      <dsp:txXfrm>
        <a:off x="1291631" y="39902"/>
        <a:ext cx="2077064" cy="1215973"/>
      </dsp:txXfrm>
    </dsp:sp>
    <dsp:sp modelId="{3E3FFE74-AABE-4D0C-996F-F1A0344719E5}">
      <dsp:nvSpPr>
        <dsp:cNvPr id="0" name=""/>
        <dsp:cNvSpPr/>
      </dsp:nvSpPr>
      <dsp:spPr>
        <a:xfrm>
          <a:off x="3595966" y="380951"/>
          <a:ext cx="456378" cy="53387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3595966" y="487726"/>
        <a:ext cx="319465" cy="320326"/>
      </dsp:txXfrm>
    </dsp:sp>
    <dsp:sp modelId="{071F3D54-8EC4-4991-A42C-E16AC36370EB}">
      <dsp:nvSpPr>
        <dsp:cNvPr id="0" name=""/>
        <dsp:cNvSpPr/>
      </dsp:nvSpPr>
      <dsp:spPr>
        <a:xfrm>
          <a:off x="4267617" y="2071"/>
          <a:ext cx="2152726" cy="12916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Split training and testing datasets</a:t>
          </a:r>
          <a:endParaRPr lang="en-IN" sz="1300" kern="1200" dirty="0"/>
        </a:p>
      </dsp:txBody>
      <dsp:txXfrm>
        <a:off x="4305448" y="39902"/>
        <a:ext cx="2077064" cy="1215973"/>
      </dsp:txXfrm>
    </dsp:sp>
    <dsp:sp modelId="{A3F23A4B-25A0-45AE-9779-FB38B02C6190}">
      <dsp:nvSpPr>
        <dsp:cNvPr id="0" name=""/>
        <dsp:cNvSpPr/>
      </dsp:nvSpPr>
      <dsp:spPr>
        <a:xfrm>
          <a:off x="6609783" y="380951"/>
          <a:ext cx="456378" cy="53387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>
        <a:off x="6609783" y="487726"/>
        <a:ext cx="319465" cy="320326"/>
      </dsp:txXfrm>
    </dsp:sp>
    <dsp:sp modelId="{43BEAB40-16B0-4BC0-B1E1-D8228B3383C8}">
      <dsp:nvSpPr>
        <dsp:cNvPr id="0" name=""/>
        <dsp:cNvSpPr/>
      </dsp:nvSpPr>
      <dsp:spPr>
        <a:xfrm>
          <a:off x="7281434" y="2071"/>
          <a:ext cx="2152726" cy="12916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GridSearchCV</a:t>
          </a:r>
          <a:r>
            <a:rPr lang="en-US" sz="1300" kern="1200" dirty="0"/>
            <a:t> used to determine the best parameters and best possible R^2 accuracy score for the landing data amongst others.</a:t>
          </a:r>
          <a:endParaRPr lang="en-IN" sz="1300" kern="1200" dirty="0"/>
        </a:p>
      </dsp:txBody>
      <dsp:txXfrm>
        <a:off x="7319265" y="39902"/>
        <a:ext cx="2077064" cy="1215973"/>
      </dsp:txXfrm>
    </dsp:sp>
    <dsp:sp modelId="{13181BFE-8F4F-4C6E-8BB9-2C66A3E5572E}">
      <dsp:nvSpPr>
        <dsp:cNvPr id="0" name=""/>
        <dsp:cNvSpPr/>
      </dsp:nvSpPr>
      <dsp:spPr>
        <a:xfrm rot="5400000">
          <a:off x="8129608" y="1444398"/>
          <a:ext cx="456378" cy="53387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-5400000">
        <a:off x="8197635" y="1483147"/>
        <a:ext cx="320326" cy="319465"/>
      </dsp:txXfrm>
    </dsp:sp>
    <dsp:sp modelId="{6AB9C6DB-9BB4-484A-BD78-78891573BBD3}">
      <dsp:nvSpPr>
        <dsp:cNvPr id="0" name=""/>
        <dsp:cNvSpPr/>
      </dsp:nvSpPr>
      <dsp:spPr>
        <a:xfrm>
          <a:off x="7281434" y="2154797"/>
          <a:ext cx="2152726" cy="12916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The most accurate model was selected from the options.</a:t>
          </a:r>
          <a:endParaRPr lang="en-IN" sz="1300" kern="1200" dirty="0"/>
        </a:p>
      </dsp:txBody>
      <dsp:txXfrm>
        <a:off x="7319265" y="2192628"/>
        <a:ext cx="2077064" cy="1215973"/>
      </dsp:txXfrm>
    </dsp:sp>
    <dsp:sp modelId="{2CA93EF3-52BF-4623-B726-177BC5944924}">
      <dsp:nvSpPr>
        <dsp:cNvPr id="0" name=""/>
        <dsp:cNvSpPr/>
      </dsp:nvSpPr>
      <dsp:spPr>
        <a:xfrm rot="10800000">
          <a:off x="6635616" y="2533677"/>
          <a:ext cx="456378" cy="53387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10800000">
        <a:off x="6772529" y="2640452"/>
        <a:ext cx="319465" cy="320326"/>
      </dsp:txXfrm>
    </dsp:sp>
    <dsp:sp modelId="{EB6ED243-27D5-4EDF-88CD-3FAD69FF7394}">
      <dsp:nvSpPr>
        <dsp:cNvPr id="0" name=""/>
        <dsp:cNvSpPr/>
      </dsp:nvSpPr>
      <dsp:spPr>
        <a:xfrm>
          <a:off x="4267617" y="2154797"/>
          <a:ext cx="2152726" cy="12916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 confusion matrix was plotted for each method</a:t>
          </a:r>
          <a:endParaRPr lang="en-IN" sz="1300" kern="1200" dirty="0"/>
        </a:p>
      </dsp:txBody>
      <dsp:txXfrm>
        <a:off x="4305448" y="2192628"/>
        <a:ext cx="2077064" cy="1215973"/>
      </dsp:txXfrm>
    </dsp:sp>
    <dsp:sp modelId="{A78A1D9D-78B4-413D-9ADE-A5E188EA98E5}">
      <dsp:nvSpPr>
        <dsp:cNvPr id="0" name=""/>
        <dsp:cNvSpPr/>
      </dsp:nvSpPr>
      <dsp:spPr>
        <a:xfrm rot="10800000">
          <a:off x="3621799" y="2533677"/>
          <a:ext cx="456378" cy="53387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000" kern="1200"/>
        </a:p>
      </dsp:txBody>
      <dsp:txXfrm rot="10800000">
        <a:off x="3758712" y="2640452"/>
        <a:ext cx="319465" cy="320326"/>
      </dsp:txXfrm>
    </dsp:sp>
    <dsp:sp modelId="{E1B45749-B648-4339-B265-7D35BAF15C57}">
      <dsp:nvSpPr>
        <dsp:cNvPr id="0" name=""/>
        <dsp:cNvSpPr/>
      </dsp:nvSpPr>
      <dsp:spPr>
        <a:xfrm>
          <a:off x="1253800" y="2154797"/>
          <a:ext cx="2152726" cy="12916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 bar chart was made to display the maximum potential accuracy of each method</a:t>
          </a:r>
          <a:endParaRPr lang="en-IN" sz="1300" kern="1200" dirty="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300" kern="1200" dirty="0"/>
        </a:p>
      </dsp:txBody>
      <dsp:txXfrm>
        <a:off x="1291631" y="2192628"/>
        <a:ext cx="2077064" cy="12159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43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28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ni-shnt/Project/blob/main/labs-jupyter-spacex-Data%20wrangling%20(1)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9.png"/><Relationship Id="rId4" Type="http://schemas.openxmlformats.org/officeDocument/2006/relationships/diagramData" Target="../diagrams/data3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2.png"/><Relationship Id="rId5" Type="http://schemas.openxmlformats.org/officeDocument/2006/relationships/diagramData" Target="../diagrams/data4.xml"/><Relationship Id="rId10" Type="http://schemas.openxmlformats.org/officeDocument/2006/relationships/image" Target="../media/image11.png"/><Relationship Id="rId4" Type="http://schemas.openxmlformats.org/officeDocument/2006/relationships/hyperlink" Target="https://github.com/ni-shnt/Project/blob/main/EDA%20with%20Visualization.ipynb" TargetMode="External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-shnt/Project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-shnt/Project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-shnt/Project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i-shnt/Project/blob/main/SpaceX_Machine%20Learning%20Prediction_Part_5.ipynb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ni-shnt/Project/blob/main/Spacex-data-collection-api-jupyter-notebook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7.png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Nishant Sandal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April 14,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6089" y="5714999"/>
            <a:ext cx="6381912" cy="712211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GitHub URL: </a:t>
            </a:r>
            <a:r>
              <a:rPr lang="en-IN" sz="1800" dirty="0">
                <a:hlinkClick r:id="rId3"/>
              </a:rPr>
              <a:t>Project/labs-</a:t>
            </a:r>
            <a:r>
              <a:rPr lang="en-IN" sz="1800" dirty="0" err="1">
                <a:hlinkClick r:id="rId3"/>
              </a:rPr>
              <a:t>jupyter</a:t>
            </a:r>
            <a:r>
              <a:rPr lang="en-IN" sz="1800" dirty="0">
                <a:hlinkClick r:id="rId3"/>
              </a:rPr>
              <a:t>-</a:t>
            </a:r>
            <a:r>
              <a:rPr lang="en-IN" sz="1800" dirty="0" err="1">
                <a:hlinkClick r:id="rId3"/>
              </a:rPr>
              <a:t>spacex</a:t>
            </a:r>
            <a:r>
              <a:rPr lang="en-IN" sz="1800" dirty="0">
                <a:hlinkClick r:id="rId3"/>
              </a:rPr>
              <a:t>-Data wrangling (1).</a:t>
            </a:r>
            <a:r>
              <a:rPr lang="en-IN" sz="1800" dirty="0" err="1">
                <a:hlinkClick r:id="rId3"/>
              </a:rPr>
              <a:t>ipynb</a:t>
            </a:r>
            <a:r>
              <a:rPr lang="en-IN" sz="1800" dirty="0">
                <a:hlinkClick r:id="rId3"/>
              </a:rPr>
              <a:t> at main · </a:t>
            </a:r>
            <a:r>
              <a:rPr lang="en-IN" sz="1800" dirty="0" err="1">
                <a:hlinkClick r:id="rId3"/>
              </a:rPr>
              <a:t>ni-shnt</a:t>
            </a:r>
            <a:r>
              <a:rPr lang="en-IN" sz="1800" dirty="0">
                <a:hlinkClick r:id="rId3"/>
              </a:rPr>
              <a:t>/Project (github.com)</a:t>
            </a:r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021A844-8EF9-B3F4-7461-3C255AA05D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1854925"/>
              </p:ext>
            </p:extLst>
          </p:nvPr>
        </p:nvGraphicFramePr>
        <p:xfrm>
          <a:off x="350158" y="1503465"/>
          <a:ext cx="4983841" cy="3495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212587A-7F35-690E-1796-0C0B970A0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6263" y="1527527"/>
            <a:ext cx="5995737" cy="1352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A8C9E8-C71A-1B41-73AA-49B62CC7F2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6263" y="2941448"/>
            <a:ext cx="5995737" cy="714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8B5AC6-2D96-0C2B-C3A8-802F78640E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6263" y="4094003"/>
            <a:ext cx="564557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3759" y="5069857"/>
            <a:ext cx="5044938" cy="95571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</a:rPr>
              <a:t>Github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</a:rPr>
              <a:t> URL : </a:t>
            </a:r>
            <a:r>
              <a:rPr lang="en-IN" sz="2000" dirty="0">
                <a:hlinkClick r:id="rId4"/>
              </a:rPr>
              <a:t>Project/EDA with </a:t>
            </a:r>
            <a:r>
              <a:rPr lang="en-IN" sz="2000" dirty="0" err="1">
                <a:hlinkClick r:id="rId4"/>
              </a:rPr>
              <a:t>Visualization.ipynb</a:t>
            </a:r>
            <a:r>
              <a:rPr lang="en-IN" sz="2000" dirty="0">
                <a:hlinkClick r:id="rId4"/>
              </a:rPr>
              <a:t> at main · </a:t>
            </a:r>
            <a:r>
              <a:rPr lang="en-IN" sz="2000" dirty="0" err="1">
                <a:hlinkClick r:id="rId4"/>
              </a:rPr>
              <a:t>ni-shnt</a:t>
            </a:r>
            <a:r>
              <a:rPr lang="en-IN" sz="2000" dirty="0">
                <a:hlinkClick r:id="rId4"/>
              </a:rPr>
              <a:t>/Project (github.com)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FF37588-F87C-F839-F32F-512104701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0793926"/>
              </p:ext>
            </p:extLst>
          </p:nvPr>
        </p:nvGraphicFramePr>
        <p:xfrm>
          <a:off x="523759" y="1676401"/>
          <a:ext cx="4629266" cy="223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AFF529-7275-E193-6078-E300226131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256" y="1371597"/>
            <a:ext cx="5897359" cy="22370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C3B8BE-008F-DB06-8500-52F32D9CAC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6256" y="3752417"/>
            <a:ext cx="5897359" cy="28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b="1" u="sng" dirty="0"/>
              <a:t>Using SQL with </a:t>
            </a:r>
            <a:r>
              <a:rPr lang="en-US" sz="2400" b="1" u="sng" dirty="0" err="1"/>
              <a:t>Jupyter</a:t>
            </a:r>
            <a:r>
              <a:rPr lang="en-US" sz="2400" b="1" u="sng" dirty="0"/>
              <a:t> notebook Some of the queries included: </a:t>
            </a:r>
          </a:p>
          <a:p>
            <a:pPr lvl="1"/>
            <a:r>
              <a:rPr lang="en-US" sz="1800" dirty="0"/>
              <a:t>Average payload mass carried by Falcon 9 v1.1</a:t>
            </a:r>
          </a:p>
          <a:p>
            <a:pPr lvl="1"/>
            <a:r>
              <a:rPr lang="en-US" sz="1800" dirty="0"/>
              <a:t>First successful </a:t>
            </a:r>
            <a:r>
              <a:rPr lang="en-US" sz="1800" dirty="0" err="1"/>
              <a:t>groundpad</a:t>
            </a:r>
            <a:r>
              <a:rPr lang="en-US" sz="1800" dirty="0"/>
              <a:t> landing date.</a:t>
            </a:r>
          </a:p>
          <a:p>
            <a:pPr lvl="1"/>
            <a:r>
              <a:rPr lang="en-US" sz="1800" dirty="0"/>
              <a:t>Successful missions versus failed missions.</a:t>
            </a:r>
          </a:p>
          <a:p>
            <a:pPr lvl="1"/>
            <a:r>
              <a:rPr lang="en-US" sz="1800" dirty="0"/>
              <a:t>Boosters that has ability to carry highest payload mass</a:t>
            </a:r>
          </a:p>
          <a:p>
            <a:pPr lvl="1"/>
            <a:r>
              <a:rPr lang="en-US" sz="1800" dirty="0"/>
              <a:t>Boosters that carries payload within 4000kg and 6000kg range.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GitHub URL: </a:t>
            </a:r>
            <a:r>
              <a:rPr lang="en-IN" sz="2400" dirty="0">
                <a:hlinkClick r:id="rId3"/>
              </a:rPr>
              <a:t>Project/</a:t>
            </a:r>
            <a:r>
              <a:rPr lang="en-IN" sz="2400" dirty="0" err="1">
                <a:hlinkClick r:id="rId3"/>
              </a:rPr>
              <a:t>jupyter</a:t>
            </a:r>
            <a:r>
              <a:rPr lang="en-IN" sz="2400" dirty="0">
                <a:hlinkClick r:id="rId3"/>
              </a:rPr>
              <a:t>-labs-</a:t>
            </a:r>
            <a:r>
              <a:rPr lang="en-IN" sz="2400" dirty="0" err="1">
                <a:hlinkClick r:id="rId3"/>
              </a:rPr>
              <a:t>eda</a:t>
            </a:r>
            <a:r>
              <a:rPr lang="en-IN" sz="2400" dirty="0">
                <a:hlinkClick r:id="rId3"/>
              </a:rPr>
              <a:t>-</a:t>
            </a:r>
            <a:r>
              <a:rPr lang="en-IN" sz="2400" dirty="0" err="1">
                <a:hlinkClick r:id="rId3"/>
              </a:rPr>
              <a:t>sql-coursera_sqllite.ipynb</a:t>
            </a:r>
            <a:r>
              <a:rPr lang="en-IN" sz="2400" dirty="0">
                <a:hlinkClick r:id="rId3"/>
              </a:rPr>
              <a:t> at main · </a:t>
            </a:r>
            <a:r>
              <a:rPr lang="en-IN" sz="2400" dirty="0" err="1">
                <a:hlinkClick r:id="rId3"/>
              </a:rPr>
              <a:t>ni-shnt</a:t>
            </a:r>
            <a:r>
              <a:rPr lang="en-IN" sz="2400" dirty="0">
                <a:hlinkClick r:id="rId3"/>
              </a:rPr>
              <a:t>/Project (github.com)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0244" y="1502229"/>
            <a:ext cx="6270170" cy="47241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Circular markers were used to four specific SpaceX launch sites to launch F9 rocket.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Colored markers were used to denote launch success (green) or failure (red).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Visualizing the successes and failures of each launch site via a Folium and it is helpful in visualizing the success rates.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latin typeface="Abadi" panose="020B0604020104020204" pitchFamily="34" charset="0"/>
              </a:rPr>
              <a:t>GitHub URL: </a:t>
            </a:r>
            <a:r>
              <a:rPr lang="en-IN" sz="1600" dirty="0">
                <a:latin typeface="Abadi" panose="020B0604020104020204" pitchFamily="34" charset="0"/>
                <a:hlinkClick r:id="rId3"/>
              </a:rPr>
              <a:t>Project/</a:t>
            </a:r>
            <a:r>
              <a:rPr lang="en-IN" sz="1600" dirty="0" err="1">
                <a:latin typeface="Abadi" panose="020B0604020104020204" pitchFamily="34" charset="0"/>
                <a:hlinkClick r:id="rId3"/>
              </a:rPr>
              <a:t>lab_jupyter_launch_site_location.ipynb</a:t>
            </a:r>
            <a:r>
              <a:rPr lang="en-IN" sz="1600" dirty="0">
                <a:latin typeface="Abadi" panose="020B0604020104020204" pitchFamily="34" charset="0"/>
                <a:hlinkClick r:id="rId3"/>
              </a:rPr>
              <a:t> at main · </a:t>
            </a:r>
            <a:r>
              <a:rPr lang="en-IN" sz="1600" dirty="0" err="1">
                <a:latin typeface="Abadi" panose="020B0604020104020204" pitchFamily="34" charset="0"/>
                <a:hlinkClick r:id="rId3"/>
              </a:rPr>
              <a:t>ni-shnt</a:t>
            </a:r>
            <a:r>
              <a:rPr lang="en-IN" sz="1600" dirty="0">
                <a:latin typeface="Abadi" panose="020B0604020104020204" pitchFamily="34" charset="0"/>
                <a:hlinkClick r:id="rId3"/>
              </a:rPr>
              <a:t>/Project (github.com)</a:t>
            </a:r>
            <a:endParaRPr lang="en-US" sz="16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36481-BE98-8FBE-DFDE-78584C62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026" y="1625175"/>
            <a:ext cx="4801270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84356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dropdown menu that allows selection of a specific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slider was included in order to adjust the payload weight.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was included to display different launch site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was added to help visualize successes of different booster.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400" dirty="0">
                <a:hlinkClick r:id="rId3"/>
              </a:rPr>
              <a:t>Project/spacex_dash_app.py at main · ni-shnt/Project (github.com)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B4DA465-AF17-962C-804F-2C70DE6BA68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718544993"/>
              </p:ext>
            </p:extLst>
          </p:nvPr>
        </p:nvGraphicFramePr>
        <p:xfrm>
          <a:off x="770010" y="1825624"/>
          <a:ext cx="10687961" cy="3448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ED935-FACA-F166-31EF-28FAB40F2522}"/>
              </a:ext>
            </a:extLst>
          </p:cNvPr>
          <p:cNvSpPr txBox="1"/>
          <p:nvPr/>
        </p:nvSpPr>
        <p:spPr>
          <a:xfrm>
            <a:off x="770011" y="6025573"/>
            <a:ext cx="9174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URL: </a:t>
            </a:r>
            <a:r>
              <a:rPr lang="en-US" dirty="0">
                <a:hlinkClick r:id="rId8"/>
              </a:rPr>
              <a:t>Project/</a:t>
            </a:r>
            <a:r>
              <a:rPr lang="en-US" dirty="0" err="1">
                <a:hlinkClick r:id="rId8"/>
              </a:rPr>
              <a:t>SpaceX_Machine</a:t>
            </a:r>
            <a:r>
              <a:rPr lang="en-US" dirty="0">
                <a:hlinkClick r:id="rId8"/>
              </a:rPr>
              <a:t> Learning Prediction_Part_5.ipynb at main · ni-shnt/Project (github.com)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3715" y="1523205"/>
            <a:ext cx="5094956" cy="49040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that the flight numbers are ordered by date (lower number = earlier date), the success rate has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unsuccessful landings occur at CCAFS SLC 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successful landings occur at KSC LC 39A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30556-CD5C-5D13-9B10-50B325BE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71" y="1379306"/>
            <a:ext cx="5759300" cy="32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4177546" cy="408611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KSC LC 39A is the most successful in the lower payload mass range (0- 5000kg)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Payload masses between 8000kg and 14000kg have all been successful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901C1-544D-B546-D902-EE287270D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85" y="1484659"/>
            <a:ext cx="5807225" cy="421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ES-L1, GEO, HEO, and SSO are the most successful orbits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VLEO has 80%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Launches from GTO, the ISS, or SO have proven very risky for landing (60% success rate or lower)</a:t>
            </a:r>
            <a:endParaRPr lang="en-US" sz="3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E0E1F-6CCE-2C03-44DD-365A3057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378" y="1599944"/>
            <a:ext cx="7168622" cy="413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Launches to orbits including the ISS and GTO can have more risk included.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LEO, SSO and VLEO are highly risk free.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A6EB8-BEA5-B340-7AD5-8D5CF198F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555" y="1427501"/>
            <a:ext cx="5811434" cy="459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34886"/>
            <a:ext cx="4879675" cy="43341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SSO has 100 success record for payloads approx. 2000KG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has risk included in all payload ranges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0FCBB-0822-A82F-67A3-2DAC93C8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7737"/>
            <a:ext cx="5711555" cy="45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83871"/>
            <a:ext cx="3932238" cy="429747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Success Rates of Falcon 9 landing has improved drastically since 2010 to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FCA38-5067-D513-36C2-7074F2C4C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932" y="1814286"/>
            <a:ext cx="7173428" cy="38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306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query returned all unique launch site names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NOT LIKE '%None%' was added in order to eliminate a 'None' that would appear when querying for the launch sites</a:t>
            </a:r>
            <a:endParaRPr lang="en-US" sz="3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EF4843-3B3E-84D2-3C30-72579C23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9957"/>
            <a:ext cx="5189611" cy="24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1411" y="2707367"/>
            <a:ext cx="2610004" cy="225651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The query returns the first 5 records started with CCA in Launch Site name.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89F0F-D969-C770-2DC9-F7DF6DCC9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1681844"/>
            <a:ext cx="8572727" cy="46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98570"/>
            <a:ext cx="9745589" cy="12783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The query sum PAYLOAD_MASS_KG_ column for customer NASA(CRS).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9CDD2-5ABD-ECE8-FD63-E6767DD4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25424"/>
            <a:ext cx="10515599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72202"/>
            <a:ext cx="10284433" cy="16471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The query returns the average payload mass carried by the F9 v1.1 booster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Obtained by using where condition that the booster version is F9 v1.1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C131ED-18D2-574D-70AF-4224FEEC3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31975"/>
            <a:ext cx="10687962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70401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query was used to find the first date during which a ground landing was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were not given in a 'year-first' format, the dates were all queried then ordered by year by using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substr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4AB32-AB47-AA74-A761-DEF00E05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97" y="1548833"/>
            <a:ext cx="6466114" cy="376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653643"/>
            <a:ext cx="9745589" cy="15233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The query filtered the booster versions that were able to land safely on drone ship while carrying a payload mass between 4000kg and 6000kg.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E4A444-5E19-1A09-1224-90A13F4D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2229"/>
            <a:ext cx="10515600" cy="26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71962"/>
            <a:ext cx="7907511" cy="538603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Calls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Construction via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Construction via Plotly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Algorithm Training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Visualization/SQL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Map and Dashboard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Outcomes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543416"/>
            <a:ext cx="10515601" cy="148215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 first query totals of all successful mission outcomes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 second query outputs all failed mission outcomes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The 'UNION' line combines both queries into one data frame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 SpaceX has over a 99% mission success rate if the rocket gets off the ground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86FBBB-BA19-7C25-53BF-5C2581806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51001"/>
            <a:ext cx="10687961" cy="27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428999"/>
            <a:ext cx="5325989" cy="113096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/>
              <a:t>The query shows all booster versions that have carried the maximum payload.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1DBD0-A8DC-7056-D784-A3C31072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2291"/>
            <a:ext cx="57443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833257"/>
            <a:ext cx="9745589" cy="134370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• The query returns records for failed drone ship landings that occurred during 2015. The months are listed instead of the date.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CB0CB-CE46-4E0B-9613-FFE4BCA9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79200"/>
            <a:ext cx="10687962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555671"/>
            <a:ext cx="10300761" cy="16212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• The query shows the count of all successful Landing Outcomes between the dates of 06/04/2010 and 03/20/2017 in a </a:t>
            </a:r>
            <a:r>
              <a:rPr lang="en-US" sz="1800" dirty="0" err="1"/>
              <a:t>desending</a:t>
            </a:r>
            <a:r>
              <a:rPr lang="en-US" sz="1800" dirty="0"/>
              <a:t> order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E4E72-8499-79D4-BD2E-FAE978AA2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02262"/>
            <a:ext cx="10515600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08094" y="5650066"/>
            <a:ext cx="6763697" cy="6692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SpaceX's launch sites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7B4D6-E6CE-7B70-5735-C8ED59001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350321"/>
            <a:ext cx="10687960" cy="42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Successes on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82B74F-230E-E0F6-2562-3F5BC8DB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882" y="1355271"/>
            <a:ext cx="10515600" cy="4330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C1746A-2BDE-742F-2422-0C7F5063A7A9}"/>
              </a:ext>
            </a:extLst>
          </p:cNvPr>
          <p:cNvSpPr txBox="1"/>
          <p:nvPr/>
        </p:nvSpPr>
        <p:spPr>
          <a:xfrm>
            <a:off x="1284361" y="5797208"/>
            <a:ext cx="948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California-based VAFB SLC-4E is pictured with markers denoting the SpaceX successes and failures that took place.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from 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67522-DE54-B7FF-F15C-7756818A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1358956"/>
            <a:ext cx="11522147" cy="3898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B299AE-F2F8-80E1-462D-AB471B3BA7C3}"/>
              </a:ext>
            </a:extLst>
          </p:cNvPr>
          <p:cNvSpPr txBox="1"/>
          <p:nvPr/>
        </p:nvSpPr>
        <p:spPr>
          <a:xfrm>
            <a:off x="1852863" y="5499044"/>
            <a:ext cx="828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the distance between launching site and the coastline.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143499"/>
            <a:ext cx="10219119" cy="103346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dashboard shows the success rates of all the Launch Sites in Pie Chart.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Success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0A18D-9C75-05C1-BC37-1110042F3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1460280"/>
            <a:ext cx="10435725" cy="34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215171"/>
            <a:ext cx="10551583" cy="96179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/>
              <a:t>KSC LC – Success and Failure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9051A-FB34-41D7-055B-C33F1CE54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0985"/>
            <a:ext cx="10515600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28797"/>
            <a:ext cx="10414662" cy="7481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Slider for filtering payload masses.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Scatter Plot of Success Rate for Varying Payloads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29404-7E02-187E-05F8-701A92563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429203"/>
            <a:ext cx="10515600" cy="374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7F8824-87B0-C7E3-6C4E-D2525C4CC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03" y="2120383"/>
            <a:ext cx="10515600" cy="2010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B581AB-B82C-07F1-A0CD-520548CD4957}"/>
              </a:ext>
            </a:extLst>
          </p:cNvPr>
          <p:cNvSpPr txBox="1"/>
          <p:nvPr/>
        </p:nvSpPr>
        <p:spPr>
          <a:xfrm>
            <a:off x="587828" y="5159827"/>
            <a:ext cx="9780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 Tree has best accuracy as it has Accuracy of 87%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779294"/>
            <a:ext cx="2936575" cy="30896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Decision Tree does not create any Type 2 error (false negative).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/>
              <a:t>All error was Type 1 error (false positive),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0B77C-A845-74EE-3A1E-7FC92C17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43" y="1624408"/>
            <a:ext cx="6062028" cy="46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698172"/>
            <a:ext cx="10687961" cy="43274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highest payload mass have high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orbits with highest success rates are closer to Earth, such as LEO, VLEO, and SSO. Farther orbits, such as GTO and ISS, are highly prone to failure.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KSC LC-39A site has high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improved its accuracy since 2010 to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model is the most accurate machine learning algorithm for predictive analysis of this data set.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https://github.com/ni-shnt/Applied-Data-Science-Capstone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API Calls and Web-scraping were used to pull data from SpaceX, IBM, and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Exploring the data types allowed me to change the launch outcomes into a new 'Class’ category, utilizing one-hot encoding to allow for later data manipulation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fit_transform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(), and fit() on various Machine Learning models, parameters which maximized the R^2 value were determined.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calls requests to get datasets of SpaceX and IBM. Responses were uploaded into data frames which includes data about rocket booster versions, cores, payloads, and launchpad details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API call initiated to get launch data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 which was then normalized and converted into a more easily readable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of the data gathered consolidated into a single data frame and fill missing values by taking average.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 launch data gathered by using web-scraping from Wikipedia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Data were converted into a Pandas data frame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4751614"/>
            <a:ext cx="4640263" cy="12745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 </a:t>
            </a:r>
            <a:r>
              <a:rPr lang="en-IN" sz="1600" dirty="0">
                <a:hlinkClick r:id="rId3"/>
              </a:rPr>
              <a:t>Project/</a:t>
            </a:r>
            <a:r>
              <a:rPr lang="en-IN" sz="1600" dirty="0" err="1">
                <a:hlinkClick r:id="rId3"/>
              </a:rPr>
              <a:t>Spacex</a:t>
            </a:r>
            <a:r>
              <a:rPr lang="en-IN" sz="1600" dirty="0">
                <a:hlinkClick r:id="rId3"/>
              </a:rPr>
              <a:t>-data-collection-</a:t>
            </a:r>
            <a:r>
              <a:rPr lang="en-IN" sz="1600" dirty="0" err="1">
                <a:hlinkClick r:id="rId3"/>
              </a:rPr>
              <a:t>api</a:t>
            </a:r>
            <a:r>
              <a:rPr lang="en-IN" sz="1600" dirty="0">
                <a:hlinkClick r:id="rId3"/>
              </a:rPr>
              <a:t>-</a:t>
            </a:r>
            <a:r>
              <a:rPr lang="en-IN" sz="1600" dirty="0" err="1">
                <a:hlinkClick r:id="rId3"/>
              </a:rPr>
              <a:t>jupyter-notebook.ipynb</a:t>
            </a:r>
            <a:r>
              <a:rPr lang="en-IN" sz="1600" dirty="0">
                <a:hlinkClick r:id="rId3"/>
              </a:rPr>
              <a:t> at main · </a:t>
            </a:r>
            <a:r>
              <a:rPr lang="en-IN" sz="1600" dirty="0" err="1">
                <a:hlinkClick r:id="rId3"/>
              </a:rPr>
              <a:t>ni-shnt</a:t>
            </a:r>
            <a:r>
              <a:rPr lang="en-IN" sz="1600" dirty="0">
                <a:hlinkClick r:id="rId3"/>
              </a:rPr>
              <a:t>/Project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8D3276A9-5BA9-1C31-B18E-33A4399F68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096018"/>
              </p:ext>
            </p:extLst>
          </p:nvPr>
        </p:nvGraphicFramePr>
        <p:xfrm>
          <a:off x="6731000" y="1331586"/>
          <a:ext cx="4714271" cy="4709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5E5EFF9-3281-7715-2A40-146D3C962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331585"/>
            <a:ext cx="6718299" cy="368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4930" y="5763986"/>
            <a:ext cx="5633356" cy="109401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: https://github.com/ni-shnt/Project/blob/main/jupyter-labs-webscraping%20(1).ipynb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3C8B63-5B08-1E3F-92BC-09234C08BF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096908"/>
              </p:ext>
            </p:extLst>
          </p:nvPr>
        </p:nvGraphicFramePr>
        <p:xfrm>
          <a:off x="6027811" y="1421116"/>
          <a:ext cx="6045200" cy="4745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C89D371-3067-A525-03F2-20957EC0E9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4930" y="1421117"/>
            <a:ext cx="5782881" cy="2629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844CA9-05B9-3768-7C02-B176B5AD705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865"/>
          <a:stretch/>
        </p:blipFill>
        <p:spPr>
          <a:xfrm>
            <a:off x="234044" y="4232031"/>
            <a:ext cx="5644242" cy="15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155be751-a274-42e8-93fb-f39d3b9bccc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</TotalTime>
  <Words>1687</Words>
  <Application>Microsoft Office PowerPoint</Application>
  <PresentationFormat>Widescreen</PresentationFormat>
  <Paragraphs>223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Nishant Sandal - 22254040461</cp:lastModifiedBy>
  <cp:revision>244</cp:revision>
  <cp:lastPrinted>2024-04-16T08:04:54Z</cp:lastPrinted>
  <dcterms:created xsi:type="dcterms:W3CDTF">2021-04-29T18:58:34Z</dcterms:created>
  <dcterms:modified xsi:type="dcterms:W3CDTF">2024-04-16T13:32:07Z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